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32"/>
  </p:notesMasterIdLst>
  <p:sldIdLst>
    <p:sldId id="256" r:id="rId2"/>
    <p:sldId id="257" r:id="rId3"/>
    <p:sldId id="258" r:id="rId4"/>
    <p:sldId id="259" r:id="rId5"/>
    <p:sldId id="263" r:id="rId6"/>
    <p:sldId id="262" r:id="rId7"/>
    <p:sldId id="264" r:id="rId8"/>
    <p:sldId id="265" r:id="rId9"/>
    <p:sldId id="266" r:id="rId10"/>
    <p:sldId id="268" r:id="rId11"/>
    <p:sldId id="267" r:id="rId12"/>
    <p:sldId id="269" r:id="rId13"/>
    <p:sldId id="270" r:id="rId14"/>
    <p:sldId id="271" r:id="rId15"/>
    <p:sldId id="284" r:id="rId16"/>
    <p:sldId id="285" r:id="rId17"/>
    <p:sldId id="286" r:id="rId18"/>
    <p:sldId id="272" r:id="rId19"/>
    <p:sldId id="273" r:id="rId20"/>
    <p:sldId id="261" r:id="rId21"/>
    <p:sldId id="274" r:id="rId22"/>
    <p:sldId id="275" r:id="rId23"/>
    <p:sldId id="281" r:id="rId24"/>
    <p:sldId id="276" r:id="rId25"/>
    <p:sldId id="277" r:id="rId26"/>
    <p:sldId id="283" r:id="rId27"/>
    <p:sldId id="278" r:id="rId28"/>
    <p:sldId id="282" r:id="rId29"/>
    <p:sldId id="279" r:id="rId30"/>
    <p:sldId id="280" r:id="rId31"/>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EE87B1-B76B-EDF5-F921-252FF703BC8B}" v="11" dt="2020-08-03T00:27:59.982"/>
    <p1510:client id="{EE8CA1D1-B45B-6243-87F6-89CDE070F033}" v="13" dt="2020-08-03T00:41:39.2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6"/>
  </p:normalViewPr>
  <p:slideViewPr>
    <p:cSldViewPr>
      <p:cViewPr varScale="1">
        <p:scale>
          <a:sx n="105" d="100"/>
          <a:sy n="105" d="100"/>
        </p:scale>
        <p:origin x="1840"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EY David [John Forrest Secondary College]" userId="75ed8336-e78f-4813-bc9f-d0b19357ceb3" providerId="ADAL" clId="{EE8CA1D1-B45B-6243-87F6-89CDE070F033}"/>
    <pc:docChg chg="undo custSel modSld">
      <pc:chgData name="MOREY David [John Forrest Secondary College]" userId="75ed8336-e78f-4813-bc9f-d0b19357ceb3" providerId="ADAL" clId="{EE8CA1D1-B45B-6243-87F6-89CDE070F033}" dt="2020-08-03T00:41:39.270" v="66"/>
      <pc:docMkLst>
        <pc:docMk/>
      </pc:docMkLst>
      <pc:sldChg chg="modSp mod">
        <pc:chgData name="MOREY David [John Forrest Secondary College]" userId="75ed8336-e78f-4813-bc9f-d0b19357ceb3" providerId="ADAL" clId="{EE8CA1D1-B45B-6243-87F6-89CDE070F033}" dt="2020-08-03T00:31:10.085" v="3" actId="27636"/>
        <pc:sldMkLst>
          <pc:docMk/>
          <pc:sldMk cId="0" sldId="259"/>
        </pc:sldMkLst>
        <pc:spChg chg="mod">
          <ac:chgData name="MOREY David [John Forrest Secondary College]" userId="75ed8336-e78f-4813-bc9f-d0b19357ceb3" providerId="ADAL" clId="{EE8CA1D1-B45B-6243-87F6-89CDE070F033}" dt="2020-08-03T00:31:10.085" v="3" actId="27636"/>
          <ac:spMkLst>
            <pc:docMk/>
            <pc:sldMk cId="0" sldId="259"/>
            <ac:spMk id="5124" creationId="{7F4E168B-959E-4D23-A80C-A2C802E969B6}"/>
          </ac:spMkLst>
        </pc:spChg>
      </pc:sldChg>
      <pc:sldChg chg="modSp mod">
        <pc:chgData name="MOREY David [John Forrest Secondary College]" userId="75ed8336-e78f-4813-bc9f-d0b19357ceb3" providerId="ADAL" clId="{EE8CA1D1-B45B-6243-87F6-89CDE070F033}" dt="2020-08-03T00:31:10.107" v="4" actId="27636"/>
        <pc:sldMkLst>
          <pc:docMk/>
          <pc:sldMk cId="0" sldId="263"/>
        </pc:sldMkLst>
        <pc:spChg chg="mod">
          <ac:chgData name="MOREY David [John Forrest Secondary College]" userId="75ed8336-e78f-4813-bc9f-d0b19357ceb3" providerId="ADAL" clId="{EE8CA1D1-B45B-6243-87F6-89CDE070F033}" dt="2020-08-03T00:31:10.107" v="4" actId="27636"/>
          <ac:spMkLst>
            <pc:docMk/>
            <pc:sldMk cId="0" sldId="263"/>
            <ac:spMk id="13317" creationId="{0B3B77A3-B2AE-4A4D-8A23-C630943B6F2C}"/>
          </ac:spMkLst>
        </pc:spChg>
      </pc:sldChg>
      <pc:sldChg chg="modSp mod">
        <pc:chgData name="MOREY David [John Forrest Secondary College]" userId="75ed8336-e78f-4813-bc9f-d0b19357ceb3" providerId="ADAL" clId="{EE8CA1D1-B45B-6243-87F6-89CDE070F033}" dt="2020-08-03T00:31:10.041" v="1" actId="27636"/>
        <pc:sldMkLst>
          <pc:docMk/>
          <pc:sldMk cId="0" sldId="278"/>
        </pc:sldMkLst>
        <pc:spChg chg="mod">
          <ac:chgData name="MOREY David [John Forrest Secondary College]" userId="75ed8336-e78f-4813-bc9f-d0b19357ceb3" providerId="ADAL" clId="{EE8CA1D1-B45B-6243-87F6-89CDE070F033}" dt="2020-08-03T00:31:10.041" v="1" actId="27636"/>
          <ac:spMkLst>
            <pc:docMk/>
            <pc:sldMk cId="0" sldId="278"/>
            <ac:spMk id="30722" creationId="{CF2F4C35-68C1-446D-9F81-4CDF81537E52}"/>
          </ac:spMkLst>
        </pc:spChg>
      </pc:sldChg>
      <pc:sldChg chg="modSp mod">
        <pc:chgData name="MOREY David [John Forrest Secondary College]" userId="75ed8336-e78f-4813-bc9f-d0b19357ceb3" providerId="ADAL" clId="{EE8CA1D1-B45B-6243-87F6-89CDE070F033}" dt="2020-08-03T00:31:10.060" v="2" actId="27636"/>
        <pc:sldMkLst>
          <pc:docMk/>
          <pc:sldMk cId="0" sldId="279"/>
        </pc:sldMkLst>
        <pc:spChg chg="mod">
          <ac:chgData name="MOREY David [John Forrest Secondary College]" userId="75ed8336-e78f-4813-bc9f-d0b19357ceb3" providerId="ADAL" clId="{EE8CA1D1-B45B-6243-87F6-89CDE070F033}" dt="2020-08-03T00:31:10.060" v="2" actId="27636"/>
          <ac:spMkLst>
            <pc:docMk/>
            <pc:sldMk cId="0" sldId="279"/>
            <ac:spMk id="31746" creationId="{2D2A23D9-8CAE-461B-B4A9-7064F54315F6}"/>
          </ac:spMkLst>
        </pc:spChg>
      </pc:sldChg>
      <pc:sldChg chg="addSp modSp mod modAnim">
        <pc:chgData name="MOREY David [John Forrest Secondary College]" userId="75ed8336-e78f-4813-bc9f-d0b19357ceb3" providerId="ADAL" clId="{EE8CA1D1-B45B-6243-87F6-89CDE070F033}" dt="2020-08-03T00:41:39.270" v="66"/>
        <pc:sldMkLst>
          <pc:docMk/>
          <pc:sldMk cId="1189951599" sldId="286"/>
        </pc:sldMkLst>
        <pc:spChg chg="add mod">
          <ac:chgData name="MOREY David [John Forrest Secondary College]" userId="75ed8336-e78f-4813-bc9f-d0b19357ceb3" providerId="ADAL" clId="{EE8CA1D1-B45B-6243-87F6-89CDE070F033}" dt="2020-08-03T00:39:54.645" v="65" actId="20577"/>
          <ac:spMkLst>
            <pc:docMk/>
            <pc:sldMk cId="1189951599" sldId="286"/>
            <ac:spMk id="2" creationId="{8B80ACA2-52EC-A848-93E7-1B2AC65264A4}"/>
          </ac:spMkLst>
        </pc:spChg>
      </pc:sldChg>
    </pc:docChg>
  </pc:docChgLst>
  <pc:docChgLst>
    <pc:chgData name="MOREY David [John Forrest Secondary College]" userId="S::david.morey@education.wa.edu.au::75ed8336-e78f-4813-bc9f-d0b19357ceb3" providerId="AD" clId="Web-{E2EE87B1-B76B-EDF5-F921-252FF703BC8B}"/>
    <pc:docChg chg="addSld modSld">
      <pc:chgData name="MOREY David [John Forrest Secondary College]" userId="S::david.morey@education.wa.edu.au::75ed8336-e78f-4813-bc9f-d0b19357ceb3" providerId="AD" clId="Web-{E2EE87B1-B76B-EDF5-F921-252FF703BC8B}" dt="2020-08-03T00:27:59.982" v="9" actId="1076"/>
      <pc:docMkLst>
        <pc:docMk/>
      </pc:docMkLst>
      <pc:sldChg chg="addSp delSp modSp new">
        <pc:chgData name="MOREY David [John Forrest Secondary College]" userId="S::david.morey@education.wa.edu.au::75ed8336-e78f-4813-bc9f-d0b19357ceb3" providerId="AD" clId="Web-{E2EE87B1-B76B-EDF5-F921-252FF703BC8B}" dt="2020-08-03T00:27:59.982" v="9" actId="1076"/>
        <pc:sldMkLst>
          <pc:docMk/>
          <pc:sldMk cId="1189951599" sldId="286"/>
        </pc:sldMkLst>
        <pc:spChg chg="del">
          <ac:chgData name="MOREY David [John Forrest Secondary College]" userId="S::david.morey@education.wa.edu.au::75ed8336-e78f-4813-bc9f-d0b19357ceb3" providerId="AD" clId="Web-{E2EE87B1-B76B-EDF5-F921-252FF703BC8B}" dt="2020-08-03T00:27:31.107" v="1"/>
          <ac:spMkLst>
            <pc:docMk/>
            <pc:sldMk cId="1189951599" sldId="286"/>
            <ac:spMk id="2" creationId="{324EA3F5-AEF3-45DC-84D0-FB2C32E13124}"/>
          </ac:spMkLst>
        </pc:spChg>
        <pc:spChg chg="del">
          <ac:chgData name="MOREY David [John Forrest Secondary College]" userId="S::david.morey@education.wa.edu.au::75ed8336-e78f-4813-bc9f-d0b19357ceb3" providerId="AD" clId="Web-{E2EE87B1-B76B-EDF5-F921-252FF703BC8B}" dt="2020-08-03T00:27:32.654" v="2"/>
          <ac:spMkLst>
            <pc:docMk/>
            <pc:sldMk cId="1189951599" sldId="286"/>
            <ac:spMk id="3" creationId="{93B49A0B-DABE-43F8-BD76-9E379EA591A0}"/>
          </ac:spMkLst>
        </pc:spChg>
        <pc:picChg chg="add mod">
          <ac:chgData name="MOREY David [John Forrest Secondary College]" userId="S::david.morey@education.wa.edu.au::75ed8336-e78f-4813-bc9f-d0b19357ceb3" providerId="AD" clId="Web-{E2EE87B1-B76B-EDF5-F921-252FF703BC8B}" dt="2020-08-03T00:27:59.982" v="9" actId="1076"/>
          <ac:picMkLst>
            <pc:docMk/>
            <pc:sldMk cId="1189951599" sldId="286"/>
            <ac:picMk id="4" creationId="{0911E8B4-39CE-467F-A939-CE5B47FEFF8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6898D39-9403-4996-A77E-4C9B56A1F63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mn-cs"/>
              </a:defRPr>
            </a:lvl1pPr>
          </a:lstStyle>
          <a:p>
            <a:pPr>
              <a:defRPr/>
            </a:pPr>
            <a:endParaRPr lang="en-AU"/>
          </a:p>
        </p:txBody>
      </p:sp>
      <p:sp>
        <p:nvSpPr>
          <p:cNvPr id="11267" name="Rectangle 3">
            <a:extLst>
              <a:ext uri="{FF2B5EF4-FFF2-40B4-BE49-F238E27FC236}">
                <a16:creationId xmlns:a16="http://schemas.microsoft.com/office/drawing/2014/main" id="{8D9D80AE-7FB0-4894-8415-7594C4C59F57}"/>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mn-cs"/>
              </a:defRPr>
            </a:lvl1pPr>
          </a:lstStyle>
          <a:p>
            <a:pPr>
              <a:defRPr/>
            </a:pPr>
            <a:endParaRPr lang="en-AU"/>
          </a:p>
        </p:txBody>
      </p:sp>
      <p:sp>
        <p:nvSpPr>
          <p:cNvPr id="11268" name="Rectangle 4">
            <a:extLst>
              <a:ext uri="{FF2B5EF4-FFF2-40B4-BE49-F238E27FC236}">
                <a16:creationId xmlns:a16="http://schemas.microsoft.com/office/drawing/2014/main" id="{EC907D10-D1A5-47A9-95FA-E014DF9F913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11269" name="Rectangle 5">
            <a:extLst>
              <a:ext uri="{FF2B5EF4-FFF2-40B4-BE49-F238E27FC236}">
                <a16:creationId xmlns:a16="http://schemas.microsoft.com/office/drawing/2014/main" id="{96A064DC-B12E-4166-BBD8-3CFE84CE28AA}"/>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1270" name="Rectangle 6">
            <a:extLst>
              <a:ext uri="{FF2B5EF4-FFF2-40B4-BE49-F238E27FC236}">
                <a16:creationId xmlns:a16="http://schemas.microsoft.com/office/drawing/2014/main" id="{FC8EAC29-2D98-4F4C-9182-A0A2B85E480B}"/>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mn-cs"/>
              </a:defRPr>
            </a:lvl1pPr>
          </a:lstStyle>
          <a:p>
            <a:pPr>
              <a:defRPr/>
            </a:pPr>
            <a:endParaRPr lang="en-AU"/>
          </a:p>
        </p:txBody>
      </p:sp>
      <p:sp>
        <p:nvSpPr>
          <p:cNvPr id="11271" name="Rectangle 7">
            <a:extLst>
              <a:ext uri="{FF2B5EF4-FFF2-40B4-BE49-F238E27FC236}">
                <a16:creationId xmlns:a16="http://schemas.microsoft.com/office/drawing/2014/main" id="{75A9D718-4DC2-425B-9186-808C068123A7}"/>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vl1pPr>
          </a:lstStyle>
          <a:p>
            <a:fld id="{88F6721A-2CFB-4CCA-816A-9B8BB2932E30}" type="slidenum">
              <a:rPr lang="en-AU"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87AB273-E3FC-4FE2-AC37-ED179CC98902}"/>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6227291-1F90-433C-A286-147FCBBF6D33}" type="slidenum">
              <a:rPr lang="en-AU" altLang="en-US" sz="1200"/>
              <a:pPr eaLnBrk="1" hangingPunct="1"/>
              <a:t>6</a:t>
            </a:fld>
            <a:endParaRPr lang="en-AU" altLang="en-US" sz="1200"/>
          </a:p>
        </p:txBody>
      </p:sp>
      <p:sp>
        <p:nvSpPr>
          <p:cNvPr id="12290" name="Rectangle 2">
            <a:extLst>
              <a:ext uri="{FF2B5EF4-FFF2-40B4-BE49-F238E27FC236}">
                <a16:creationId xmlns:a16="http://schemas.microsoft.com/office/drawing/2014/main" id="{158A95C6-2593-436B-B597-A252962A267A}"/>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2291" name="Rectangle 3">
            <a:extLst>
              <a:ext uri="{FF2B5EF4-FFF2-40B4-BE49-F238E27FC236}">
                <a16:creationId xmlns:a16="http://schemas.microsoft.com/office/drawing/2014/main" id="{0CFEB8CB-F0FF-4454-9B99-B47E5DADFB8A}"/>
              </a:ext>
            </a:extLst>
          </p:cNvPr>
          <p:cNvSpPr>
            <a:spLocks noGrp="1" noChangeArrowheads="1"/>
          </p:cNvSpPr>
          <p:nvPr>
            <p:ph type="body" idx="1"/>
          </p:nvPr>
        </p:nvSpPr>
        <p:spPr>
          <a:xfrm>
            <a:off x="914400" y="4343400"/>
            <a:ext cx="5029200" cy="4114800"/>
          </a:xfrm>
        </p:spPr>
        <p:txBody>
          <a:bodyPr/>
          <a:lstStyle/>
          <a:p>
            <a:pPr eaLnBrk="1" hangingPunct="1">
              <a:defRPr/>
            </a:pPr>
            <a:endParaRPr lang="en-US">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25F88205-4C18-4208-A38A-A0A753BAF785}"/>
              </a:ext>
            </a:extLst>
          </p:cNvPr>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5" name="Oval 4">
            <a:extLst>
              <a:ext uri="{FF2B5EF4-FFF2-40B4-BE49-F238E27FC236}">
                <a16:creationId xmlns:a16="http://schemas.microsoft.com/office/drawing/2014/main" id="{FF712B54-0B31-46FB-8443-37325237641B}"/>
              </a:ext>
            </a:extLst>
          </p:cNvPr>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AU"/>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AU"/>
              <a:t>Click to edit Master subtitle style</a:t>
            </a:r>
            <a:endParaRPr lang="en-US"/>
          </a:p>
        </p:txBody>
      </p:sp>
      <p:sp>
        <p:nvSpPr>
          <p:cNvPr id="6" name="Date Placeholder 6">
            <a:extLst>
              <a:ext uri="{FF2B5EF4-FFF2-40B4-BE49-F238E27FC236}">
                <a16:creationId xmlns:a16="http://schemas.microsoft.com/office/drawing/2014/main" id="{586FB369-1486-4407-971E-4F2C2C851ECE}"/>
              </a:ext>
            </a:extLst>
          </p:cNvPr>
          <p:cNvSpPr>
            <a:spLocks noGrp="1"/>
          </p:cNvSpPr>
          <p:nvPr>
            <p:ph type="dt" sz="half" idx="10"/>
          </p:nvPr>
        </p:nvSpPr>
        <p:spPr/>
        <p:txBody>
          <a:bodyPr/>
          <a:lstStyle>
            <a:lvl1pPr>
              <a:defRPr/>
            </a:lvl1pPr>
            <a:extLst/>
          </a:lstStyle>
          <a:p>
            <a:pPr>
              <a:defRPr/>
            </a:pPr>
            <a:endParaRPr lang="en-AU"/>
          </a:p>
        </p:txBody>
      </p:sp>
      <p:sp>
        <p:nvSpPr>
          <p:cNvPr id="7" name="Footer Placeholder 19">
            <a:extLst>
              <a:ext uri="{FF2B5EF4-FFF2-40B4-BE49-F238E27FC236}">
                <a16:creationId xmlns:a16="http://schemas.microsoft.com/office/drawing/2014/main" id="{0632438B-638A-4CDF-8978-499D9D13D2B1}"/>
              </a:ext>
            </a:extLst>
          </p:cNvPr>
          <p:cNvSpPr>
            <a:spLocks noGrp="1"/>
          </p:cNvSpPr>
          <p:nvPr>
            <p:ph type="ftr" sz="quarter" idx="11"/>
          </p:nvPr>
        </p:nvSpPr>
        <p:spPr/>
        <p:txBody>
          <a:bodyPr/>
          <a:lstStyle>
            <a:lvl1pPr>
              <a:defRPr/>
            </a:lvl1pPr>
            <a:extLst/>
          </a:lstStyle>
          <a:p>
            <a:pPr>
              <a:defRPr/>
            </a:pPr>
            <a:endParaRPr lang="en-AU"/>
          </a:p>
        </p:txBody>
      </p:sp>
      <p:sp>
        <p:nvSpPr>
          <p:cNvPr id="8" name="Slide Number Placeholder 9">
            <a:extLst>
              <a:ext uri="{FF2B5EF4-FFF2-40B4-BE49-F238E27FC236}">
                <a16:creationId xmlns:a16="http://schemas.microsoft.com/office/drawing/2014/main" id="{0B827073-CCC7-40DE-94C6-77117D3185E6}"/>
              </a:ext>
            </a:extLst>
          </p:cNvPr>
          <p:cNvSpPr>
            <a:spLocks noGrp="1"/>
          </p:cNvSpPr>
          <p:nvPr>
            <p:ph type="sldNum" sz="quarter" idx="12"/>
          </p:nvPr>
        </p:nvSpPr>
        <p:spPr/>
        <p:txBody>
          <a:bodyPr/>
          <a:lstStyle>
            <a:lvl1pPr>
              <a:defRPr/>
            </a:lvl1pPr>
          </a:lstStyle>
          <a:p>
            <a:fld id="{073D0917-A45D-4D4A-A88B-4ACE5D9CB7E1}" type="slidenum">
              <a:rPr lang="en-AU" altLang="en-US"/>
              <a:pPr/>
              <a:t>‹#›</a:t>
            </a:fld>
            <a:endParaRPr lang="en-AU" altLang="en-US"/>
          </a:p>
        </p:txBody>
      </p:sp>
    </p:spTree>
    <p:extLst>
      <p:ext uri="{BB962C8B-B14F-4D97-AF65-F5344CB8AC3E}">
        <p14:creationId xmlns:p14="http://schemas.microsoft.com/office/powerpoint/2010/main" val="101730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23">
            <a:extLst>
              <a:ext uri="{FF2B5EF4-FFF2-40B4-BE49-F238E27FC236}">
                <a16:creationId xmlns:a16="http://schemas.microsoft.com/office/drawing/2014/main" id="{A987E799-5B29-47B9-BE02-F2A69835807D}"/>
              </a:ext>
            </a:extLst>
          </p:cNvPr>
          <p:cNvSpPr>
            <a:spLocks noGrp="1"/>
          </p:cNvSpPr>
          <p:nvPr>
            <p:ph type="dt" sz="half" idx="10"/>
          </p:nvPr>
        </p:nvSpPr>
        <p:spPr/>
        <p:txBody>
          <a:bodyPr/>
          <a:lstStyle>
            <a:lvl1pPr>
              <a:defRPr/>
            </a:lvl1pPr>
          </a:lstStyle>
          <a:p>
            <a:pPr>
              <a:defRPr/>
            </a:pPr>
            <a:endParaRPr lang="en-AU"/>
          </a:p>
        </p:txBody>
      </p:sp>
      <p:sp>
        <p:nvSpPr>
          <p:cNvPr id="5" name="Footer Placeholder 9">
            <a:extLst>
              <a:ext uri="{FF2B5EF4-FFF2-40B4-BE49-F238E27FC236}">
                <a16:creationId xmlns:a16="http://schemas.microsoft.com/office/drawing/2014/main" id="{E4E7900D-97FB-4DDC-A121-401D6F93C4F6}"/>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21">
            <a:extLst>
              <a:ext uri="{FF2B5EF4-FFF2-40B4-BE49-F238E27FC236}">
                <a16:creationId xmlns:a16="http://schemas.microsoft.com/office/drawing/2014/main" id="{32F3B77A-E24E-42FE-99DB-9580D934AD33}"/>
              </a:ext>
            </a:extLst>
          </p:cNvPr>
          <p:cNvSpPr>
            <a:spLocks noGrp="1"/>
          </p:cNvSpPr>
          <p:nvPr>
            <p:ph type="sldNum" sz="quarter" idx="12"/>
          </p:nvPr>
        </p:nvSpPr>
        <p:spPr/>
        <p:txBody>
          <a:bodyPr/>
          <a:lstStyle>
            <a:lvl1pPr>
              <a:defRPr/>
            </a:lvl1pPr>
          </a:lstStyle>
          <a:p>
            <a:fld id="{17FEFC60-774F-4BAF-9235-59D496C4622D}" type="slidenum">
              <a:rPr lang="en-AU" altLang="en-US"/>
              <a:pPr/>
              <a:t>‹#›</a:t>
            </a:fld>
            <a:endParaRPr lang="en-AU" altLang="en-US"/>
          </a:p>
        </p:txBody>
      </p:sp>
    </p:spTree>
    <p:extLst>
      <p:ext uri="{BB962C8B-B14F-4D97-AF65-F5344CB8AC3E}">
        <p14:creationId xmlns:p14="http://schemas.microsoft.com/office/powerpoint/2010/main" val="49434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23">
            <a:extLst>
              <a:ext uri="{FF2B5EF4-FFF2-40B4-BE49-F238E27FC236}">
                <a16:creationId xmlns:a16="http://schemas.microsoft.com/office/drawing/2014/main" id="{8BA87703-9B6B-4E09-9218-FEF9885EB87A}"/>
              </a:ext>
            </a:extLst>
          </p:cNvPr>
          <p:cNvSpPr>
            <a:spLocks noGrp="1"/>
          </p:cNvSpPr>
          <p:nvPr>
            <p:ph type="dt" sz="half" idx="10"/>
          </p:nvPr>
        </p:nvSpPr>
        <p:spPr/>
        <p:txBody>
          <a:bodyPr/>
          <a:lstStyle>
            <a:lvl1pPr>
              <a:defRPr/>
            </a:lvl1pPr>
          </a:lstStyle>
          <a:p>
            <a:pPr>
              <a:defRPr/>
            </a:pPr>
            <a:endParaRPr lang="en-AU"/>
          </a:p>
        </p:txBody>
      </p:sp>
      <p:sp>
        <p:nvSpPr>
          <p:cNvPr id="5" name="Footer Placeholder 9">
            <a:extLst>
              <a:ext uri="{FF2B5EF4-FFF2-40B4-BE49-F238E27FC236}">
                <a16:creationId xmlns:a16="http://schemas.microsoft.com/office/drawing/2014/main" id="{CAAB0371-F250-4214-804A-2D472DFE467F}"/>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21">
            <a:extLst>
              <a:ext uri="{FF2B5EF4-FFF2-40B4-BE49-F238E27FC236}">
                <a16:creationId xmlns:a16="http://schemas.microsoft.com/office/drawing/2014/main" id="{E9041B0A-F40F-4957-9AB2-CD4288119400}"/>
              </a:ext>
            </a:extLst>
          </p:cNvPr>
          <p:cNvSpPr>
            <a:spLocks noGrp="1"/>
          </p:cNvSpPr>
          <p:nvPr>
            <p:ph type="sldNum" sz="quarter" idx="12"/>
          </p:nvPr>
        </p:nvSpPr>
        <p:spPr/>
        <p:txBody>
          <a:bodyPr/>
          <a:lstStyle>
            <a:lvl1pPr>
              <a:defRPr/>
            </a:lvl1pPr>
          </a:lstStyle>
          <a:p>
            <a:fld id="{152D8A8A-F4AA-4B0B-B075-D632A749122A}" type="slidenum">
              <a:rPr lang="en-AU" altLang="en-US"/>
              <a:pPr/>
              <a:t>‹#›</a:t>
            </a:fld>
            <a:endParaRPr lang="en-AU" altLang="en-US"/>
          </a:p>
        </p:txBody>
      </p:sp>
    </p:spTree>
    <p:extLst>
      <p:ext uri="{BB962C8B-B14F-4D97-AF65-F5344CB8AC3E}">
        <p14:creationId xmlns:p14="http://schemas.microsoft.com/office/powerpoint/2010/main" val="3117579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23">
            <a:extLst>
              <a:ext uri="{FF2B5EF4-FFF2-40B4-BE49-F238E27FC236}">
                <a16:creationId xmlns:a16="http://schemas.microsoft.com/office/drawing/2014/main" id="{22024E3C-9C37-4BB1-9FFE-3CAF399876AE}"/>
              </a:ext>
            </a:extLst>
          </p:cNvPr>
          <p:cNvSpPr>
            <a:spLocks noGrp="1"/>
          </p:cNvSpPr>
          <p:nvPr>
            <p:ph type="dt" sz="half" idx="10"/>
          </p:nvPr>
        </p:nvSpPr>
        <p:spPr/>
        <p:txBody>
          <a:bodyPr/>
          <a:lstStyle>
            <a:lvl1pPr>
              <a:defRPr/>
            </a:lvl1pPr>
          </a:lstStyle>
          <a:p>
            <a:pPr>
              <a:defRPr/>
            </a:pPr>
            <a:endParaRPr lang="en-AU"/>
          </a:p>
        </p:txBody>
      </p:sp>
      <p:sp>
        <p:nvSpPr>
          <p:cNvPr id="5" name="Footer Placeholder 9">
            <a:extLst>
              <a:ext uri="{FF2B5EF4-FFF2-40B4-BE49-F238E27FC236}">
                <a16:creationId xmlns:a16="http://schemas.microsoft.com/office/drawing/2014/main" id="{2007B679-270E-45D1-A32B-88641EDCE440}"/>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21">
            <a:extLst>
              <a:ext uri="{FF2B5EF4-FFF2-40B4-BE49-F238E27FC236}">
                <a16:creationId xmlns:a16="http://schemas.microsoft.com/office/drawing/2014/main" id="{84342A84-5BD3-4497-8633-4A6F6C7D4E3F}"/>
              </a:ext>
            </a:extLst>
          </p:cNvPr>
          <p:cNvSpPr>
            <a:spLocks noGrp="1"/>
          </p:cNvSpPr>
          <p:nvPr>
            <p:ph type="sldNum" sz="quarter" idx="12"/>
          </p:nvPr>
        </p:nvSpPr>
        <p:spPr/>
        <p:txBody>
          <a:bodyPr/>
          <a:lstStyle>
            <a:lvl1pPr>
              <a:defRPr/>
            </a:lvl1pPr>
          </a:lstStyle>
          <a:p>
            <a:fld id="{2DA28455-6466-41DF-B521-039CA2A02D04}" type="slidenum">
              <a:rPr lang="en-AU" altLang="en-US"/>
              <a:pPr/>
              <a:t>‹#›</a:t>
            </a:fld>
            <a:endParaRPr lang="en-AU" altLang="en-US"/>
          </a:p>
        </p:txBody>
      </p:sp>
    </p:spTree>
    <p:extLst>
      <p:ext uri="{BB962C8B-B14F-4D97-AF65-F5344CB8AC3E}">
        <p14:creationId xmlns:p14="http://schemas.microsoft.com/office/powerpoint/2010/main" val="419088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3EF9A0-593D-4EBC-9AD7-849D9F8F3143}"/>
              </a:ext>
            </a:extLst>
          </p:cNvPr>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393EEFE4-095A-4A98-BEB6-2F57A460F72A}"/>
              </a:ext>
            </a:extLst>
          </p:cNvPr>
          <p:cNvSpPr>
            <a:spLocks noChangeArrowheads="1"/>
          </p:cNvSpPr>
          <p:nvPr/>
        </p:nvSpPr>
        <p:spPr bwMode="invGray">
          <a:xfrm>
            <a:off x="2286000" y="0"/>
            <a:ext cx="76200" cy="6858000"/>
          </a:xfrm>
          <a:prstGeom prst="rect">
            <a:avLst/>
          </a:prstGeom>
          <a:solidFill>
            <a:schemeClr val="bg1"/>
          </a:solidFill>
          <a:ln>
            <a:noFill/>
          </a:ln>
          <a:effectLst>
            <a:outerShdw blurRad="38550"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Gill Sans MT" panose="020B0502020104020203" pitchFamily="34" charset="0"/>
            </a:endParaRPr>
          </a:p>
        </p:txBody>
      </p:sp>
      <p:sp>
        <p:nvSpPr>
          <p:cNvPr id="6" name="Oval 5">
            <a:extLst>
              <a:ext uri="{FF2B5EF4-FFF2-40B4-BE49-F238E27FC236}">
                <a16:creationId xmlns:a16="http://schemas.microsoft.com/office/drawing/2014/main" id="{4BB219FA-1E00-457B-B85D-CF254B2980B8}"/>
              </a:ext>
            </a:extLst>
          </p:cNvPr>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7" name="Oval 6">
            <a:extLst>
              <a:ext uri="{FF2B5EF4-FFF2-40B4-BE49-F238E27FC236}">
                <a16:creationId xmlns:a16="http://schemas.microsoft.com/office/drawing/2014/main" id="{69BA2B67-468C-4FE7-B66C-B9ED261ACD12}"/>
              </a:ext>
            </a:extLst>
          </p:cNvPr>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AU"/>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AU"/>
              <a:t>Click to edit Master text styles</a:t>
            </a:r>
          </a:p>
        </p:txBody>
      </p:sp>
      <p:sp>
        <p:nvSpPr>
          <p:cNvPr id="8" name="Date Placeholder 3">
            <a:extLst>
              <a:ext uri="{FF2B5EF4-FFF2-40B4-BE49-F238E27FC236}">
                <a16:creationId xmlns:a16="http://schemas.microsoft.com/office/drawing/2014/main" id="{2BC802EF-6A98-4874-971E-7B0B2DC5DC53}"/>
              </a:ext>
            </a:extLst>
          </p:cNvPr>
          <p:cNvSpPr>
            <a:spLocks noGrp="1"/>
          </p:cNvSpPr>
          <p:nvPr>
            <p:ph type="dt" sz="half" idx="10"/>
          </p:nvPr>
        </p:nvSpPr>
        <p:spPr/>
        <p:txBody>
          <a:bodyPr/>
          <a:lstStyle>
            <a:lvl1pPr>
              <a:defRPr/>
            </a:lvl1pPr>
            <a:extLst/>
          </a:lstStyle>
          <a:p>
            <a:pPr>
              <a:defRPr/>
            </a:pPr>
            <a:endParaRPr lang="en-AU"/>
          </a:p>
        </p:txBody>
      </p:sp>
      <p:sp>
        <p:nvSpPr>
          <p:cNvPr id="9" name="Footer Placeholder 4">
            <a:extLst>
              <a:ext uri="{FF2B5EF4-FFF2-40B4-BE49-F238E27FC236}">
                <a16:creationId xmlns:a16="http://schemas.microsoft.com/office/drawing/2014/main" id="{2633E34C-3F62-4045-A9B1-5D158BC31EB3}"/>
              </a:ext>
            </a:extLst>
          </p:cNvPr>
          <p:cNvSpPr>
            <a:spLocks noGrp="1"/>
          </p:cNvSpPr>
          <p:nvPr>
            <p:ph type="ftr" sz="quarter" idx="11"/>
          </p:nvPr>
        </p:nvSpPr>
        <p:spPr/>
        <p:txBody>
          <a:bodyPr/>
          <a:lstStyle>
            <a:lvl1pPr>
              <a:defRPr/>
            </a:lvl1pPr>
            <a:extLst/>
          </a:lstStyle>
          <a:p>
            <a:pPr>
              <a:defRPr/>
            </a:pPr>
            <a:endParaRPr lang="en-AU"/>
          </a:p>
        </p:txBody>
      </p:sp>
      <p:sp>
        <p:nvSpPr>
          <p:cNvPr id="10" name="Slide Number Placeholder 5">
            <a:extLst>
              <a:ext uri="{FF2B5EF4-FFF2-40B4-BE49-F238E27FC236}">
                <a16:creationId xmlns:a16="http://schemas.microsoft.com/office/drawing/2014/main" id="{97174E47-2893-4916-8871-CC37B21982A5}"/>
              </a:ext>
            </a:extLst>
          </p:cNvPr>
          <p:cNvSpPr>
            <a:spLocks noGrp="1"/>
          </p:cNvSpPr>
          <p:nvPr>
            <p:ph type="sldNum" sz="quarter" idx="12"/>
          </p:nvPr>
        </p:nvSpPr>
        <p:spPr/>
        <p:txBody>
          <a:bodyPr/>
          <a:lstStyle>
            <a:lvl1pPr>
              <a:defRPr/>
            </a:lvl1pPr>
          </a:lstStyle>
          <a:p>
            <a:fld id="{E8F4CDC3-B894-4B01-BABA-C7AC26C51AF8}" type="slidenum">
              <a:rPr lang="en-AU" altLang="en-US"/>
              <a:pPr/>
              <a:t>‹#›</a:t>
            </a:fld>
            <a:endParaRPr lang="en-AU" altLang="en-US"/>
          </a:p>
        </p:txBody>
      </p:sp>
    </p:spTree>
    <p:extLst>
      <p:ext uri="{BB962C8B-B14F-4D97-AF65-F5344CB8AC3E}">
        <p14:creationId xmlns:p14="http://schemas.microsoft.com/office/powerpoint/2010/main" val="2974111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AU"/>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23">
            <a:extLst>
              <a:ext uri="{FF2B5EF4-FFF2-40B4-BE49-F238E27FC236}">
                <a16:creationId xmlns:a16="http://schemas.microsoft.com/office/drawing/2014/main" id="{8A1C7AAD-3B93-4B15-AE81-2654D4CC5F6A}"/>
              </a:ext>
            </a:extLst>
          </p:cNvPr>
          <p:cNvSpPr>
            <a:spLocks noGrp="1"/>
          </p:cNvSpPr>
          <p:nvPr>
            <p:ph type="dt" sz="half" idx="10"/>
          </p:nvPr>
        </p:nvSpPr>
        <p:spPr/>
        <p:txBody>
          <a:bodyPr/>
          <a:lstStyle>
            <a:lvl1pPr>
              <a:defRPr/>
            </a:lvl1pPr>
          </a:lstStyle>
          <a:p>
            <a:pPr>
              <a:defRPr/>
            </a:pPr>
            <a:endParaRPr lang="en-AU"/>
          </a:p>
        </p:txBody>
      </p:sp>
      <p:sp>
        <p:nvSpPr>
          <p:cNvPr id="6" name="Footer Placeholder 9">
            <a:extLst>
              <a:ext uri="{FF2B5EF4-FFF2-40B4-BE49-F238E27FC236}">
                <a16:creationId xmlns:a16="http://schemas.microsoft.com/office/drawing/2014/main" id="{2A72E411-B9EF-48B2-A903-3ECC5D87720E}"/>
              </a:ext>
            </a:extLst>
          </p:cNvPr>
          <p:cNvSpPr>
            <a:spLocks noGrp="1"/>
          </p:cNvSpPr>
          <p:nvPr>
            <p:ph type="ftr" sz="quarter" idx="11"/>
          </p:nvPr>
        </p:nvSpPr>
        <p:spPr/>
        <p:txBody>
          <a:bodyPr/>
          <a:lstStyle>
            <a:lvl1pPr>
              <a:defRPr/>
            </a:lvl1pPr>
          </a:lstStyle>
          <a:p>
            <a:pPr>
              <a:defRPr/>
            </a:pPr>
            <a:endParaRPr lang="en-AU"/>
          </a:p>
        </p:txBody>
      </p:sp>
      <p:sp>
        <p:nvSpPr>
          <p:cNvPr id="7" name="Slide Number Placeholder 21">
            <a:extLst>
              <a:ext uri="{FF2B5EF4-FFF2-40B4-BE49-F238E27FC236}">
                <a16:creationId xmlns:a16="http://schemas.microsoft.com/office/drawing/2014/main" id="{F94353D8-C2C5-431F-BE8C-81320C3E2059}"/>
              </a:ext>
            </a:extLst>
          </p:cNvPr>
          <p:cNvSpPr>
            <a:spLocks noGrp="1"/>
          </p:cNvSpPr>
          <p:nvPr>
            <p:ph type="sldNum" sz="quarter" idx="12"/>
          </p:nvPr>
        </p:nvSpPr>
        <p:spPr/>
        <p:txBody>
          <a:bodyPr/>
          <a:lstStyle>
            <a:lvl1pPr>
              <a:defRPr/>
            </a:lvl1pPr>
          </a:lstStyle>
          <a:p>
            <a:fld id="{BC9E702D-9359-491F-B1A5-03559D7282A3}" type="slidenum">
              <a:rPr lang="en-AU" altLang="en-US"/>
              <a:pPr/>
              <a:t>‹#›</a:t>
            </a:fld>
            <a:endParaRPr lang="en-AU" altLang="en-US"/>
          </a:p>
        </p:txBody>
      </p:sp>
    </p:spTree>
    <p:extLst>
      <p:ext uri="{BB962C8B-B14F-4D97-AF65-F5344CB8AC3E}">
        <p14:creationId xmlns:p14="http://schemas.microsoft.com/office/powerpoint/2010/main" val="3466605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AU"/>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AU"/>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AU"/>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a:extLst>
              <a:ext uri="{FF2B5EF4-FFF2-40B4-BE49-F238E27FC236}">
                <a16:creationId xmlns:a16="http://schemas.microsoft.com/office/drawing/2014/main" id="{FEADEE1F-96CB-4CF0-AD26-1433D937C54A}"/>
              </a:ext>
            </a:extLst>
          </p:cNvPr>
          <p:cNvSpPr>
            <a:spLocks noGrp="1"/>
          </p:cNvSpPr>
          <p:nvPr>
            <p:ph type="dt" sz="half" idx="10"/>
          </p:nvPr>
        </p:nvSpPr>
        <p:spPr/>
        <p:txBody>
          <a:bodyPr/>
          <a:lstStyle>
            <a:lvl1pPr>
              <a:defRPr/>
            </a:lvl1pPr>
            <a:extLst/>
          </a:lstStyle>
          <a:p>
            <a:pPr>
              <a:defRPr/>
            </a:pPr>
            <a:endParaRPr lang="en-AU"/>
          </a:p>
        </p:txBody>
      </p:sp>
      <p:sp>
        <p:nvSpPr>
          <p:cNvPr id="8" name="Footer Placeholder 7">
            <a:extLst>
              <a:ext uri="{FF2B5EF4-FFF2-40B4-BE49-F238E27FC236}">
                <a16:creationId xmlns:a16="http://schemas.microsoft.com/office/drawing/2014/main" id="{9D965C97-1953-470C-AE14-600A6E56E02B}"/>
              </a:ext>
            </a:extLst>
          </p:cNvPr>
          <p:cNvSpPr>
            <a:spLocks noGrp="1"/>
          </p:cNvSpPr>
          <p:nvPr>
            <p:ph type="ftr" sz="quarter" idx="11"/>
          </p:nvPr>
        </p:nvSpPr>
        <p:spPr/>
        <p:txBody>
          <a:bodyPr/>
          <a:lstStyle>
            <a:lvl1pPr>
              <a:defRPr/>
            </a:lvl1pPr>
            <a:extLst/>
          </a:lstStyle>
          <a:p>
            <a:pPr>
              <a:defRPr/>
            </a:pPr>
            <a:endParaRPr lang="en-AU"/>
          </a:p>
        </p:txBody>
      </p:sp>
      <p:sp>
        <p:nvSpPr>
          <p:cNvPr id="9" name="Slide Number Placeholder 8">
            <a:extLst>
              <a:ext uri="{FF2B5EF4-FFF2-40B4-BE49-F238E27FC236}">
                <a16:creationId xmlns:a16="http://schemas.microsoft.com/office/drawing/2014/main" id="{3E7B0F2D-0CDE-4447-82C9-6A470DF6465B}"/>
              </a:ext>
            </a:extLst>
          </p:cNvPr>
          <p:cNvSpPr>
            <a:spLocks noGrp="1"/>
          </p:cNvSpPr>
          <p:nvPr>
            <p:ph type="sldNum" sz="quarter" idx="12"/>
          </p:nvPr>
        </p:nvSpPr>
        <p:spPr/>
        <p:txBody>
          <a:bodyPr/>
          <a:lstStyle>
            <a:lvl1pPr>
              <a:defRPr/>
            </a:lvl1pPr>
          </a:lstStyle>
          <a:p>
            <a:fld id="{7A0EBC34-584C-402F-9BAB-B216C841BB62}" type="slidenum">
              <a:rPr lang="en-AU" altLang="en-US"/>
              <a:pPr/>
              <a:t>‹#›</a:t>
            </a:fld>
            <a:endParaRPr lang="en-AU" altLang="en-US"/>
          </a:p>
        </p:txBody>
      </p:sp>
    </p:spTree>
    <p:extLst>
      <p:ext uri="{BB962C8B-B14F-4D97-AF65-F5344CB8AC3E}">
        <p14:creationId xmlns:p14="http://schemas.microsoft.com/office/powerpoint/2010/main" val="275775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AU"/>
              <a:t>Click to edit Master title style</a:t>
            </a:r>
            <a:endParaRPr lang="en-US"/>
          </a:p>
        </p:txBody>
      </p:sp>
      <p:sp>
        <p:nvSpPr>
          <p:cNvPr id="3" name="Date Placeholder 23">
            <a:extLst>
              <a:ext uri="{FF2B5EF4-FFF2-40B4-BE49-F238E27FC236}">
                <a16:creationId xmlns:a16="http://schemas.microsoft.com/office/drawing/2014/main" id="{87453A9C-438A-4432-9D21-98D9F6B912F0}"/>
              </a:ext>
            </a:extLst>
          </p:cNvPr>
          <p:cNvSpPr>
            <a:spLocks noGrp="1"/>
          </p:cNvSpPr>
          <p:nvPr>
            <p:ph type="dt" sz="half" idx="10"/>
          </p:nvPr>
        </p:nvSpPr>
        <p:spPr/>
        <p:txBody>
          <a:bodyPr/>
          <a:lstStyle>
            <a:lvl1pPr>
              <a:defRPr/>
            </a:lvl1pPr>
          </a:lstStyle>
          <a:p>
            <a:pPr>
              <a:defRPr/>
            </a:pPr>
            <a:endParaRPr lang="en-AU"/>
          </a:p>
        </p:txBody>
      </p:sp>
      <p:sp>
        <p:nvSpPr>
          <p:cNvPr id="4" name="Footer Placeholder 9">
            <a:extLst>
              <a:ext uri="{FF2B5EF4-FFF2-40B4-BE49-F238E27FC236}">
                <a16:creationId xmlns:a16="http://schemas.microsoft.com/office/drawing/2014/main" id="{BBE38928-6A1C-4646-AE66-DE52719553CC}"/>
              </a:ext>
            </a:extLst>
          </p:cNvPr>
          <p:cNvSpPr>
            <a:spLocks noGrp="1"/>
          </p:cNvSpPr>
          <p:nvPr>
            <p:ph type="ftr" sz="quarter" idx="11"/>
          </p:nvPr>
        </p:nvSpPr>
        <p:spPr/>
        <p:txBody>
          <a:bodyPr/>
          <a:lstStyle>
            <a:lvl1pPr>
              <a:defRPr/>
            </a:lvl1pPr>
          </a:lstStyle>
          <a:p>
            <a:pPr>
              <a:defRPr/>
            </a:pPr>
            <a:endParaRPr lang="en-AU"/>
          </a:p>
        </p:txBody>
      </p:sp>
      <p:sp>
        <p:nvSpPr>
          <p:cNvPr id="5" name="Slide Number Placeholder 21">
            <a:extLst>
              <a:ext uri="{FF2B5EF4-FFF2-40B4-BE49-F238E27FC236}">
                <a16:creationId xmlns:a16="http://schemas.microsoft.com/office/drawing/2014/main" id="{20A90DD2-8CB6-4083-95AC-EF6CA7DF7EFF}"/>
              </a:ext>
            </a:extLst>
          </p:cNvPr>
          <p:cNvSpPr>
            <a:spLocks noGrp="1"/>
          </p:cNvSpPr>
          <p:nvPr>
            <p:ph type="sldNum" sz="quarter" idx="12"/>
          </p:nvPr>
        </p:nvSpPr>
        <p:spPr/>
        <p:txBody>
          <a:bodyPr/>
          <a:lstStyle>
            <a:lvl1pPr>
              <a:defRPr/>
            </a:lvl1pPr>
          </a:lstStyle>
          <a:p>
            <a:fld id="{D9327D12-6ADE-41E1-A58C-C695828EABFA}" type="slidenum">
              <a:rPr lang="en-AU" altLang="en-US"/>
              <a:pPr/>
              <a:t>‹#›</a:t>
            </a:fld>
            <a:endParaRPr lang="en-AU" altLang="en-US"/>
          </a:p>
        </p:txBody>
      </p:sp>
    </p:spTree>
    <p:extLst>
      <p:ext uri="{BB962C8B-B14F-4D97-AF65-F5344CB8AC3E}">
        <p14:creationId xmlns:p14="http://schemas.microsoft.com/office/powerpoint/2010/main" val="113852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ABF03B7-9F16-4CF0-811B-EF33D29AEA85}"/>
              </a:ext>
            </a:extLst>
          </p:cNvPr>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ctangle 2">
            <a:extLst>
              <a:ext uri="{FF2B5EF4-FFF2-40B4-BE49-F238E27FC236}">
                <a16:creationId xmlns:a16="http://schemas.microsoft.com/office/drawing/2014/main" id="{225FF33D-E7AD-41E9-9BE6-0A564F4BCDF8}"/>
              </a:ext>
            </a:extLst>
          </p:cNvPr>
          <p:cNvSpPr>
            <a:spLocks noChangeArrowheads="1"/>
          </p:cNvSpPr>
          <p:nvPr/>
        </p:nvSpPr>
        <p:spPr bwMode="invGray">
          <a:xfrm>
            <a:off x="1014413" y="0"/>
            <a:ext cx="73025" cy="6858000"/>
          </a:xfrm>
          <a:prstGeom prst="rect">
            <a:avLst/>
          </a:prstGeom>
          <a:solidFill>
            <a:schemeClr val="bg1"/>
          </a:solidFill>
          <a:ln>
            <a:noFill/>
          </a:ln>
          <a:effectLst>
            <a:outerShdw blurRad="38550"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Gill Sans MT" panose="020B0502020104020203" pitchFamily="34" charset="0"/>
            </a:endParaRPr>
          </a:p>
        </p:txBody>
      </p:sp>
      <p:sp>
        <p:nvSpPr>
          <p:cNvPr id="4" name="Date Placeholder 1">
            <a:extLst>
              <a:ext uri="{FF2B5EF4-FFF2-40B4-BE49-F238E27FC236}">
                <a16:creationId xmlns:a16="http://schemas.microsoft.com/office/drawing/2014/main" id="{93B63243-C713-4A27-990D-698E2707DF2D}"/>
              </a:ext>
            </a:extLst>
          </p:cNvPr>
          <p:cNvSpPr>
            <a:spLocks noGrp="1"/>
          </p:cNvSpPr>
          <p:nvPr>
            <p:ph type="dt" sz="half" idx="10"/>
          </p:nvPr>
        </p:nvSpPr>
        <p:spPr/>
        <p:txBody>
          <a:bodyPr/>
          <a:lstStyle>
            <a:lvl1pPr>
              <a:defRPr/>
            </a:lvl1pPr>
            <a:extLst/>
          </a:lstStyle>
          <a:p>
            <a:pPr>
              <a:defRPr/>
            </a:pPr>
            <a:endParaRPr lang="en-AU"/>
          </a:p>
        </p:txBody>
      </p:sp>
      <p:sp>
        <p:nvSpPr>
          <p:cNvPr id="5" name="Footer Placeholder 2">
            <a:extLst>
              <a:ext uri="{FF2B5EF4-FFF2-40B4-BE49-F238E27FC236}">
                <a16:creationId xmlns:a16="http://schemas.microsoft.com/office/drawing/2014/main" id="{C358C57E-D196-4F6A-9314-1AD5BB0BCB90}"/>
              </a:ext>
            </a:extLst>
          </p:cNvPr>
          <p:cNvSpPr>
            <a:spLocks noGrp="1"/>
          </p:cNvSpPr>
          <p:nvPr>
            <p:ph type="ftr" sz="quarter" idx="11"/>
          </p:nvPr>
        </p:nvSpPr>
        <p:spPr/>
        <p:txBody>
          <a:bodyPr/>
          <a:lstStyle>
            <a:lvl1pPr>
              <a:defRPr/>
            </a:lvl1pPr>
            <a:extLst/>
          </a:lstStyle>
          <a:p>
            <a:pPr>
              <a:defRPr/>
            </a:pPr>
            <a:endParaRPr lang="en-AU"/>
          </a:p>
        </p:txBody>
      </p:sp>
      <p:sp>
        <p:nvSpPr>
          <p:cNvPr id="6" name="Slide Number Placeholder 3">
            <a:extLst>
              <a:ext uri="{FF2B5EF4-FFF2-40B4-BE49-F238E27FC236}">
                <a16:creationId xmlns:a16="http://schemas.microsoft.com/office/drawing/2014/main" id="{16EACC3B-1F5C-45A6-A3B6-9E9003FA2DBB}"/>
              </a:ext>
            </a:extLst>
          </p:cNvPr>
          <p:cNvSpPr>
            <a:spLocks noGrp="1"/>
          </p:cNvSpPr>
          <p:nvPr>
            <p:ph type="sldNum" sz="quarter" idx="12"/>
          </p:nvPr>
        </p:nvSpPr>
        <p:spPr/>
        <p:txBody>
          <a:bodyPr/>
          <a:lstStyle>
            <a:lvl1pPr>
              <a:defRPr/>
            </a:lvl1pPr>
          </a:lstStyle>
          <a:p>
            <a:fld id="{E8DCDDDE-C16B-4CA3-BFA4-677790E1BD30}" type="slidenum">
              <a:rPr lang="en-AU" altLang="en-US"/>
              <a:pPr/>
              <a:t>‹#›</a:t>
            </a:fld>
            <a:endParaRPr lang="en-AU" altLang="en-US"/>
          </a:p>
        </p:txBody>
      </p:sp>
    </p:spTree>
    <p:extLst>
      <p:ext uri="{BB962C8B-B14F-4D97-AF65-F5344CB8AC3E}">
        <p14:creationId xmlns:p14="http://schemas.microsoft.com/office/powerpoint/2010/main" val="4056938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AU"/>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AU"/>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a:extLst>
              <a:ext uri="{FF2B5EF4-FFF2-40B4-BE49-F238E27FC236}">
                <a16:creationId xmlns:a16="http://schemas.microsoft.com/office/drawing/2014/main" id="{ACC3B86B-3630-4359-8681-B724DB4F057C}"/>
              </a:ext>
            </a:extLst>
          </p:cNvPr>
          <p:cNvSpPr>
            <a:spLocks noGrp="1"/>
          </p:cNvSpPr>
          <p:nvPr>
            <p:ph type="dt" sz="half" idx="10"/>
          </p:nvPr>
        </p:nvSpPr>
        <p:spPr/>
        <p:txBody>
          <a:bodyPr/>
          <a:lstStyle>
            <a:lvl1pPr>
              <a:defRPr/>
            </a:lvl1pPr>
            <a:extLst/>
          </a:lstStyle>
          <a:p>
            <a:pPr>
              <a:defRPr/>
            </a:pPr>
            <a:endParaRPr lang="en-AU"/>
          </a:p>
        </p:txBody>
      </p:sp>
      <p:sp>
        <p:nvSpPr>
          <p:cNvPr id="6" name="Footer Placeholder 5">
            <a:extLst>
              <a:ext uri="{FF2B5EF4-FFF2-40B4-BE49-F238E27FC236}">
                <a16:creationId xmlns:a16="http://schemas.microsoft.com/office/drawing/2014/main" id="{7696D53D-5C6C-47FE-8E6A-5A803BB0B9D6}"/>
              </a:ext>
            </a:extLst>
          </p:cNvPr>
          <p:cNvSpPr>
            <a:spLocks noGrp="1"/>
          </p:cNvSpPr>
          <p:nvPr>
            <p:ph type="ftr" sz="quarter" idx="11"/>
          </p:nvPr>
        </p:nvSpPr>
        <p:spPr/>
        <p:txBody>
          <a:bodyPr/>
          <a:lstStyle>
            <a:lvl1pPr>
              <a:defRPr/>
            </a:lvl1pPr>
            <a:extLst/>
          </a:lstStyle>
          <a:p>
            <a:pPr>
              <a:defRPr/>
            </a:pPr>
            <a:endParaRPr lang="en-AU"/>
          </a:p>
        </p:txBody>
      </p:sp>
      <p:sp>
        <p:nvSpPr>
          <p:cNvPr id="7" name="Slide Number Placeholder 6">
            <a:extLst>
              <a:ext uri="{FF2B5EF4-FFF2-40B4-BE49-F238E27FC236}">
                <a16:creationId xmlns:a16="http://schemas.microsoft.com/office/drawing/2014/main" id="{4E3362D6-6422-42D3-951C-B4959A94616C}"/>
              </a:ext>
            </a:extLst>
          </p:cNvPr>
          <p:cNvSpPr>
            <a:spLocks noGrp="1"/>
          </p:cNvSpPr>
          <p:nvPr>
            <p:ph type="sldNum" sz="quarter" idx="12"/>
          </p:nvPr>
        </p:nvSpPr>
        <p:spPr/>
        <p:txBody>
          <a:bodyPr/>
          <a:lstStyle>
            <a:lvl1pPr>
              <a:defRPr/>
            </a:lvl1pPr>
          </a:lstStyle>
          <a:p>
            <a:fld id="{AD3EF24D-F454-4E8B-A72D-1F2A17682629}" type="slidenum">
              <a:rPr lang="en-AU" altLang="en-US"/>
              <a:pPr/>
              <a:t>‹#›</a:t>
            </a:fld>
            <a:endParaRPr lang="en-AU" altLang="en-US"/>
          </a:p>
        </p:txBody>
      </p:sp>
    </p:spTree>
    <p:extLst>
      <p:ext uri="{BB962C8B-B14F-4D97-AF65-F5344CB8AC3E}">
        <p14:creationId xmlns:p14="http://schemas.microsoft.com/office/powerpoint/2010/main" val="17739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1CEC36-4D02-43BC-98B7-D3281AA42546}"/>
              </a:ext>
            </a:extLst>
          </p:cNvPr>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a:lnSpc>
                <a:spcPts val="3000"/>
              </a:lnSpc>
              <a:spcBef>
                <a:spcPts val="600"/>
              </a:spcBef>
              <a:buClr>
                <a:schemeClr val="accent1"/>
              </a:buClr>
              <a:buSzPct val="80000"/>
              <a:buFont typeface="Wingdings 2"/>
              <a:buNone/>
              <a:defRPr/>
            </a:pPr>
            <a:endParaRPr lang="en-US" sz="3200">
              <a:latin typeface="+mn-lt"/>
              <a:ea typeface="+mn-ea"/>
            </a:endParaRPr>
          </a:p>
        </p:txBody>
      </p:sp>
      <p:sp>
        <p:nvSpPr>
          <p:cNvPr id="6" name="Process 13">
            <a:extLst>
              <a:ext uri="{FF2B5EF4-FFF2-40B4-BE49-F238E27FC236}">
                <a16:creationId xmlns:a16="http://schemas.microsoft.com/office/drawing/2014/main" id="{64209578-C757-4BC3-B697-DC6242F4BF28}"/>
              </a:ext>
            </a:extLst>
          </p:cNvPr>
          <p:cNvSpPr>
            <a:spLocks noChangeArrowheads="1"/>
          </p:cNvSpPr>
          <p:nvPr/>
        </p:nvSpPr>
        <p:spPr bwMode="auto">
          <a:xfrm rot="19468671">
            <a:off x="396875" y="954088"/>
            <a:ext cx="685800" cy="204787"/>
          </a:xfrm>
          <a:prstGeom prst="flowChartProcess">
            <a:avLst/>
          </a:prstGeom>
          <a:solidFill>
            <a:srgbClr val="FBFBFB">
              <a:alpha val="45097"/>
            </a:srgbClr>
          </a:solidFill>
          <a:ln w="6350" cap="rnd">
            <a:solidFill>
              <a:srgbClr val="FFFFFF"/>
            </a:solidFill>
            <a:miter lim="800000"/>
            <a:headEnd/>
            <a:tailEnd/>
          </a:ln>
          <a:effectLst>
            <a:outerShdw blurRad="25400" dist="25400" dir="3299947" sx="96001" sy="96001" algn="tl" rotWithShape="0">
              <a:srgbClr val="EBDAB1">
                <a:alpha val="39999"/>
              </a:srgbClr>
            </a:outerShdw>
          </a:effec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Gill Sans MT" panose="020B0502020104020203" pitchFamily="34" charset="0"/>
            </a:endParaRPr>
          </a:p>
        </p:txBody>
      </p:sp>
      <p:sp>
        <p:nvSpPr>
          <p:cNvPr id="7" name="Process 15">
            <a:extLst>
              <a:ext uri="{FF2B5EF4-FFF2-40B4-BE49-F238E27FC236}">
                <a16:creationId xmlns:a16="http://schemas.microsoft.com/office/drawing/2014/main" id="{B5393D0E-B534-4FD8-8F60-E7A23F25A372}"/>
              </a:ext>
            </a:extLst>
          </p:cNvPr>
          <p:cNvSpPr>
            <a:spLocks noChangeArrowheads="1"/>
          </p:cNvSpPr>
          <p:nvPr/>
        </p:nvSpPr>
        <p:spPr bwMode="auto">
          <a:xfrm rot="2103354" flipH="1">
            <a:off x="5003800" y="936625"/>
            <a:ext cx="649288" cy="204788"/>
          </a:xfrm>
          <a:prstGeom prst="flowChartProcess">
            <a:avLst/>
          </a:prstGeom>
          <a:solidFill>
            <a:srgbClr val="FBFBFB">
              <a:alpha val="45097"/>
            </a:srgbClr>
          </a:solidFill>
          <a:ln w="6350" cap="rnd">
            <a:solidFill>
              <a:srgbClr val="FFFFFF"/>
            </a:solidFill>
            <a:miter lim="800000"/>
            <a:headEnd/>
            <a:tailEnd/>
          </a:ln>
          <a:effectLst>
            <a:outerShdw blurRad="25400" dist="25400" dir="3299947" sx="96001" sy="96001" algn="tl" rotWithShape="0">
              <a:schemeClr val="bg2">
                <a:alpha val="20000"/>
              </a:schemeClr>
            </a:outerShdw>
          </a:effec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Gill Sans MT" panose="020B0502020104020203" pitchFamily="34" charset="0"/>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AU"/>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AU" noProof="0"/>
              <a:t>Drag picture to placeholder or click icon to add</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AU"/>
              <a:t>Click to edit Master text styles</a:t>
            </a:r>
          </a:p>
        </p:txBody>
      </p:sp>
      <p:sp>
        <p:nvSpPr>
          <p:cNvPr id="8" name="Date Placeholder 4">
            <a:extLst>
              <a:ext uri="{FF2B5EF4-FFF2-40B4-BE49-F238E27FC236}">
                <a16:creationId xmlns:a16="http://schemas.microsoft.com/office/drawing/2014/main" id="{8B85C23B-7402-4768-8EB1-3C7DD98F9D2A}"/>
              </a:ext>
            </a:extLst>
          </p:cNvPr>
          <p:cNvSpPr>
            <a:spLocks noGrp="1"/>
          </p:cNvSpPr>
          <p:nvPr>
            <p:ph type="dt" sz="half" idx="10"/>
          </p:nvPr>
        </p:nvSpPr>
        <p:spPr/>
        <p:txBody>
          <a:bodyPr/>
          <a:lstStyle>
            <a:lvl1pPr>
              <a:defRPr/>
            </a:lvl1pPr>
            <a:extLst/>
          </a:lstStyle>
          <a:p>
            <a:pPr>
              <a:defRPr/>
            </a:pPr>
            <a:endParaRPr lang="en-AU"/>
          </a:p>
        </p:txBody>
      </p:sp>
      <p:sp>
        <p:nvSpPr>
          <p:cNvPr id="9" name="Footer Placeholder 5">
            <a:extLst>
              <a:ext uri="{FF2B5EF4-FFF2-40B4-BE49-F238E27FC236}">
                <a16:creationId xmlns:a16="http://schemas.microsoft.com/office/drawing/2014/main" id="{42C5088D-51DF-42CD-99BF-995C23F95951}"/>
              </a:ext>
            </a:extLst>
          </p:cNvPr>
          <p:cNvSpPr>
            <a:spLocks noGrp="1"/>
          </p:cNvSpPr>
          <p:nvPr>
            <p:ph type="ftr" sz="quarter" idx="11"/>
          </p:nvPr>
        </p:nvSpPr>
        <p:spPr/>
        <p:txBody>
          <a:bodyPr/>
          <a:lstStyle>
            <a:lvl1pPr>
              <a:defRPr/>
            </a:lvl1pPr>
            <a:extLst/>
          </a:lstStyle>
          <a:p>
            <a:pPr>
              <a:defRPr/>
            </a:pPr>
            <a:endParaRPr lang="en-AU"/>
          </a:p>
        </p:txBody>
      </p:sp>
      <p:sp>
        <p:nvSpPr>
          <p:cNvPr id="10" name="Slide Number Placeholder 6">
            <a:extLst>
              <a:ext uri="{FF2B5EF4-FFF2-40B4-BE49-F238E27FC236}">
                <a16:creationId xmlns:a16="http://schemas.microsoft.com/office/drawing/2014/main" id="{31E82B7A-3098-410E-9F80-BE50FE3EAA11}"/>
              </a:ext>
            </a:extLst>
          </p:cNvPr>
          <p:cNvSpPr>
            <a:spLocks noGrp="1"/>
          </p:cNvSpPr>
          <p:nvPr>
            <p:ph type="sldNum" sz="quarter" idx="12"/>
          </p:nvPr>
        </p:nvSpPr>
        <p:spPr/>
        <p:txBody>
          <a:bodyPr/>
          <a:lstStyle>
            <a:lvl1pPr>
              <a:defRPr/>
            </a:lvl1pPr>
          </a:lstStyle>
          <a:p>
            <a:fld id="{2ABA43B5-A649-4C8E-B212-BE22EE7E1555}" type="slidenum">
              <a:rPr lang="en-AU" altLang="en-US"/>
              <a:pPr/>
              <a:t>‹#›</a:t>
            </a:fld>
            <a:endParaRPr lang="en-AU" altLang="en-US"/>
          </a:p>
        </p:txBody>
      </p:sp>
    </p:spTree>
    <p:extLst>
      <p:ext uri="{BB962C8B-B14F-4D97-AF65-F5344CB8AC3E}">
        <p14:creationId xmlns:p14="http://schemas.microsoft.com/office/powerpoint/2010/main" val="279935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a:extLst>
              <a:ext uri="{FF2B5EF4-FFF2-40B4-BE49-F238E27FC236}">
                <a16:creationId xmlns:a16="http://schemas.microsoft.com/office/drawing/2014/main" id="{5E5DAC07-F129-442F-9D23-66299E97D750}"/>
              </a:ext>
            </a:extLst>
          </p:cNvP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val 7">
            <a:extLst>
              <a:ext uri="{FF2B5EF4-FFF2-40B4-BE49-F238E27FC236}">
                <a16:creationId xmlns:a16="http://schemas.microsoft.com/office/drawing/2014/main" id="{614EAD98-BCA2-43E9-88BF-3774DB6E3B6B}"/>
              </a:ext>
            </a:extLst>
          </p:cNvPr>
          <p:cNvSpPr>
            <a:spLocks noChangeArrowheads="1"/>
          </p:cNvSpPr>
          <p:nvPr/>
        </p:nvSpPr>
        <p:spPr bwMode="auto">
          <a:xfrm>
            <a:off x="168275" y="20638"/>
            <a:ext cx="1703388" cy="1703387"/>
          </a:xfrm>
          <a:prstGeom prst="ellipse">
            <a:avLst/>
          </a:prstGeom>
          <a:noFill/>
          <a:ln w="27305" cap="rnd">
            <a:solidFill>
              <a:srgbClr val="FFF6DB"/>
            </a:solidFill>
            <a:round/>
            <a:headEnd/>
            <a:tailEnd/>
          </a:ln>
          <a:effectLst>
            <a:outerShdw blurRad="25400" dist="25400" dir="5400000" algn="tl" rotWithShape="0">
              <a:srgbClr val="AFA58D">
                <a:alpha val="84999"/>
              </a:srgb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Gill Sans MT" panose="020B0502020104020203" pitchFamily="34" charset="0"/>
            </a:endParaRPr>
          </a:p>
        </p:txBody>
      </p:sp>
      <p:sp>
        <p:nvSpPr>
          <p:cNvPr id="11" name="Donut 10">
            <a:extLst>
              <a:ext uri="{FF2B5EF4-FFF2-40B4-BE49-F238E27FC236}">
                <a16:creationId xmlns:a16="http://schemas.microsoft.com/office/drawing/2014/main" id="{13A7233E-AF21-43E9-963E-0018FF9DE221}"/>
              </a:ext>
            </a:extLst>
          </p:cNvPr>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a:extLst>
              <a:ext uri="{FF2B5EF4-FFF2-40B4-BE49-F238E27FC236}">
                <a16:creationId xmlns:a16="http://schemas.microsoft.com/office/drawing/2014/main" id="{EFB007F2-0C58-4771-9839-7B423BD2377A}"/>
              </a:ext>
            </a:extLst>
          </p:cNvPr>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itle Placeholder 4">
            <a:extLst>
              <a:ext uri="{FF2B5EF4-FFF2-40B4-BE49-F238E27FC236}">
                <a16:creationId xmlns:a16="http://schemas.microsoft.com/office/drawing/2014/main" id="{253E0476-BCC8-432E-99D9-DDA7E919E169}"/>
              </a:ext>
            </a:extLst>
          </p:cNvPr>
          <p:cNvSpPr>
            <a:spLocks noGrp="1"/>
          </p:cNvSpPr>
          <p:nvPr>
            <p:ph type="title"/>
          </p:nvPr>
        </p:nvSpPr>
        <p:spPr>
          <a:xfrm>
            <a:off x="1435100" y="274638"/>
            <a:ext cx="7499350" cy="1143000"/>
          </a:xfrm>
          <a:prstGeom prst="rect">
            <a:avLst/>
          </a:prstGeom>
        </p:spPr>
        <p:txBody>
          <a:bodyPr anchor="ctr">
            <a:normAutofit/>
          </a:bodyPr>
          <a:lstStyle/>
          <a:p>
            <a:r>
              <a:rPr lang="en-AU"/>
              <a:t>Click to edit Master title style</a:t>
            </a:r>
            <a:endParaRPr lang="en-US"/>
          </a:p>
        </p:txBody>
      </p:sp>
      <p:sp>
        <p:nvSpPr>
          <p:cNvPr id="1033" name="Text Placeholder 8">
            <a:extLst>
              <a:ext uri="{FF2B5EF4-FFF2-40B4-BE49-F238E27FC236}">
                <a16:creationId xmlns:a16="http://schemas.microsoft.com/office/drawing/2014/main" id="{47D0F875-D474-4DCC-9FF4-B7E0D5DD8C3E}"/>
              </a:ext>
            </a:extLst>
          </p:cNvPr>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endParaRPr lang="en-US" altLang="en-US"/>
          </a:p>
        </p:txBody>
      </p:sp>
      <p:sp>
        <p:nvSpPr>
          <p:cNvPr id="24" name="Date Placeholder 23">
            <a:extLst>
              <a:ext uri="{FF2B5EF4-FFF2-40B4-BE49-F238E27FC236}">
                <a16:creationId xmlns:a16="http://schemas.microsoft.com/office/drawing/2014/main" id="{D4BDED3E-C3FB-49F6-9470-9C3A86FBFC08}"/>
              </a:ext>
            </a:extLst>
          </p:cNvPr>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latin typeface="Arial" charset="0"/>
                <a:ea typeface="ＭＳ Ｐゴシック" charset="0"/>
                <a:cs typeface="+mn-cs"/>
              </a:defRPr>
            </a:lvl1pPr>
            <a:extLst/>
          </a:lstStyle>
          <a:p>
            <a:pPr>
              <a:defRPr/>
            </a:pPr>
            <a:endParaRPr lang="en-AU"/>
          </a:p>
        </p:txBody>
      </p:sp>
      <p:sp>
        <p:nvSpPr>
          <p:cNvPr id="10" name="Footer Placeholder 9">
            <a:extLst>
              <a:ext uri="{FF2B5EF4-FFF2-40B4-BE49-F238E27FC236}">
                <a16:creationId xmlns:a16="http://schemas.microsoft.com/office/drawing/2014/main" id="{7EF6095E-C69A-43AD-B38F-530431B2D571}"/>
              </a:ext>
            </a:extLst>
          </p:cNvPr>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Arial" charset="0"/>
                <a:ea typeface="ＭＳ Ｐゴシック" charset="0"/>
                <a:cs typeface="+mn-cs"/>
              </a:defRPr>
            </a:lvl1pPr>
            <a:extLst/>
          </a:lstStyle>
          <a:p>
            <a:pPr>
              <a:defRPr/>
            </a:pPr>
            <a:endParaRPr lang="en-AU"/>
          </a:p>
        </p:txBody>
      </p:sp>
      <p:sp>
        <p:nvSpPr>
          <p:cNvPr id="22" name="Slide Number Placeholder 21">
            <a:extLst>
              <a:ext uri="{FF2B5EF4-FFF2-40B4-BE49-F238E27FC236}">
                <a16:creationId xmlns:a16="http://schemas.microsoft.com/office/drawing/2014/main" id="{A390DDE9-C21E-415E-958A-225AE187B370}"/>
              </a:ext>
            </a:extLst>
          </p:cNvPr>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defRPr>
            </a:lvl1pPr>
          </a:lstStyle>
          <a:p>
            <a:fld id="{90032CB3-93C9-4B62-9AFB-5CFD851CE68F}" type="slidenum">
              <a:rPr lang="en-AU" altLang="en-US"/>
              <a:pPr/>
              <a:t>‹#›</a:t>
            </a:fld>
            <a:endParaRPr lang="en-AU" altLang="en-US"/>
          </a:p>
        </p:txBody>
      </p:sp>
      <p:sp>
        <p:nvSpPr>
          <p:cNvPr id="15" name="Rectangle 14">
            <a:extLst>
              <a:ext uri="{FF2B5EF4-FFF2-40B4-BE49-F238E27FC236}">
                <a16:creationId xmlns:a16="http://schemas.microsoft.com/office/drawing/2014/main" id="{39019172-3C69-4987-A00A-95020C6BC5AE}"/>
              </a:ext>
            </a:extLst>
          </p:cNvPr>
          <p:cNvSpPr>
            <a:spLocks noChangeArrowheads="1"/>
          </p:cNvSpPr>
          <p:nvPr/>
        </p:nvSpPr>
        <p:spPr bwMode="invGray">
          <a:xfrm>
            <a:off x="1014413" y="0"/>
            <a:ext cx="73025" cy="6858000"/>
          </a:xfrm>
          <a:prstGeom prst="rect">
            <a:avLst/>
          </a:prstGeom>
          <a:solidFill>
            <a:schemeClr val="bg1"/>
          </a:solidFill>
          <a:ln>
            <a:noFill/>
          </a:ln>
          <a:effectLst>
            <a:outerShdw blurRad="38550"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Gill Sans MT" panose="020B0502020104020203" pitchFamily="34" charset="0"/>
            </a:endParaRPr>
          </a:p>
        </p:txBody>
      </p:sp>
    </p:spTree>
  </p:cSld>
  <p:clrMap bg1="lt1" tx1="dk1" bg2="lt2" tx2="dk2" accent1="accent1" accent2="accent2" accent3="accent3" accent4="accent4" accent5="accent5" accent6="accent6" hlink="hlink" folHlink="folHlink"/>
  <p:sldLayoutIdLst>
    <p:sldLayoutId id="2147483701" r:id="rId1"/>
    <p:sldLayoutId id="2147483696" r:id="rId2"/>
    <p:sldLayoutId id="2147483702" r:id="rId3"/>
    <p:sldLayoutId id="2147483697" r:id="rId4"/>
    <p:sldLayoutId id="2147483703" r:id="rId5"/>
    <p:sldLayoutId id="2147483698" r:id="rId6"/>
    <p:sldLayoutId id="2147483704" r:id="rId7"/>
    <p:sldLayoutId id="2147483705" r:id="rId8"/>
    <p:sldLayoutId id="2147483706" r:id="rId9"/>
    <p:sldLayoutId id="2147483699" r:id="rId10"/>
    <p:sldLayoutId id="2147483700"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ＭＳ Ｐゴシック" charset="0"/>
          <a:cs typeface="ＭＳ Ｐゴシック" charset="0"/>
        </a:defRPr>
      </a:lvl1pPr>
      <a:lvl2pPr algn="l" rtl="0" eaLnBrk="0" fontAlgn="base" hangingPunct="0">
        <a:spcBef>
          <a:spcPct val="0"/>
        </a:spcBef>
        <a:spcAft>
          <a:spcPct val="0"/>
        </a:spcAft>
        <a:defRPr sz="4300">
          <a:solidFill>
            <a:srgbClr val="572314"/>
          </a:solidFill>
          <a:latin typeface="Gill Sans MT" charset="0"/>
          <a:ea typeface="ＭＳ Ｐゴシック" charset="0"/>
          <a:cs typeface="ＭＳ Ｐゴシック" charset="0"/>
        </a:defRPr>
      </a:lvl2pPr>
      <a:lvl3pPr algn="l" rtl="0" eaLnBrk="0" fontAlgn="base" hangingPunct="0">
        <a:spcBef>
          <a:spcPct val="0"/>
        </a:spcBef>
        <a:spcAft>
          <a:spcPct val="0"/>
        </a:spcAft>
        <a:defRPr sz="4300">
          <a:solidFill>
            <a:srgbClr val="572314"/>
          </a:solidFill>
          <a:latin typeface="Gill Sans MT" charset="0"/>
          <a:ea typeface="ＭＳ Ｐゴシック" charset="0"/>
          <a:cs typeface="ＭＳ Ｐゴシック" charset="0"/>
        </a:defRPr>
      </a:lvl3pPr>
      <a:lvl4pPr algn="l" rtl="0" eaLnBrk="0" fontAlgn="base" hangingPunct="0">
        <a:spcBef>
          <a:spcPct val="0"/>
        </a:spcBef>
        <a:spcAft>
          <a:spcPct val="0"/>
        </a:spcAft>
        <a:defRPr sz="4300">
          <a:solidFill>
            <a:srgbClr val="572314"/>
          </a:solidFill>
          <a:latin typeface="Gill Sans MT" charset="0"/>
          <a:ea typeface="ＭＳ Ｐゴシック" charset="0"/>
          <a:cs typeface="ＭＳ Ｐゴシック" charset="0"/>
        </a:defRPr>
      </a:lvl4pPr>
      <a:lvl5pPr algn="l" rtl="0" eaLnBrk="0" fontAlgn="base" hangingPunct="0">
        <a:spcBef>
          <a:spcPct val="0"/>
        </a:spcBef>
        <a:spcAft>
          <a:spcPct val="0"/>
        </a:spcAft>
        <a:defRPr sz="4300">
          <a:solidFill>
            <a:srgbClr val="572314"/>
          </a:solidFill>
          <a:latin typeface="Gill Sans MT" charset="0"/>
          <a:ea typeface="ＭＳ Ｐゴシック" charset="0"/>
          <a:cs typeface="ＭＳ Ｐゴシック" charset="0"/>
        </a:defRPr>
      </a:lvl5pPr>
      <a:lvl6pPr marL="457200" algn="l" rtl="0" fontAlgn="base">
        <a:spcBef>
          <a:spcPct val="0"/>
        </a:spcBef>
        <a:spcAft>
          <a:spcPct val="0"/>
        </a:spcAft>
        <a:defRPr sz="4300">
          <a:solidFill>
            <a:srgbClr val="572314"/>
          </a:solidFill>
          <a:latin typeface="Gill Sans MT" charset="0"/>
          <a:ea typeface="ＭＳ Ｐゴシック" charset="0"/>
          <a:cs typeface="ＭＳ Ｐゴシック" charset="0"/>
        </a:defRPr>
      </a:lvl6pPr>
      <a:lvl7pPr marL="914400" algn="l" rtl="0" fontAlgn="base">
        <a:spcBef>
          <a:spcPct val="0"/>
        </a:spcBef>
        <a:spcAft>
          <a:spcPct val="0"/>
        </a:spcAft>
        <a:defRPr sz="4300">
          <a:solidFill>
            <a:srgbClr val="572314"/>
          </a:solidFill>
          <a:latin typeface="Gill Sans MT" charset="0"/>
          <a:ea typeface="ＭＳ Ｐゴシック" charset="0"/>
          <a:cs typeface="ＭＳ Ｐゴシック" charset="0"/>
        </a:defRPr>
      </a:lvl7pPr>
      <a:lvl8pPr marL="1371600" algn="l" rtl="0" fontAlgn="base">
        <a:spcBef>
          <a:spcPct val="0"/>
        </a:spcBef>
        <a:spcAft>
          <a:spcPct val="0"/>
        </a:spcAft>
        <a:defRPr sz="4300">
          <a:solidFill>
            <a:srgbClr val="572314"/>
          </a:solidFill>
          <a:latin typeface="Gill Sans MT" charset="0"/>
          <a:ea typeface="ＭＳ Ｐゴシック" charset="0"/>
          <a:cs typeface="ＭＳ Ｐゴシック" charset="0"/>
        </a:defRPr>
      </a:lvl8pPr>
      <a:lvl9pPr marL="1828800" algn="l" rtl="0" fontAlgn="base">
        <a:spcBef>
          <a:spcPct val="0"/>
        </a:spcBef>
        <a:spcAft>
          <a:spcPct val="0"/>
        </a:spcAft>
        <a:defRPr sz="4300">
          <a:solidFill>
            <a:srgbClr val="572314"/>
          </a:solidFill>
          <a:latin typeface="Gill Sans MT" charset="0"/>
          <a:ea typeface="ＭＳ Ｐゴシック" charset="0"/>
          <a:cs typeface="ＭＳ Ｐゴシック"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ＭＳ Ｐゴシック" charset="0"/>
          <a:cs typeface="ＭＳ Ｐゴシック" charset="0"/>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ＭＳ Ｐゴシック" charset="0"/>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ＭＳ Ｐゴシック" charset="0"/>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ＭＳ Ｐゴシック" charset="0"/>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ＭＳ Ｐゴシック" charset="0"/>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CDEE622-6751-449C-AA63-276B6B595E0F}"/>
              </a:ext>
            </a:extLst>
          </p:cNvPr>
          <p:cNvSpPr>
            <a:spLocks noGrp="1" noChangeArrowheads="1"/>
          </p:cNvSpPr>
          <p:nvPr>
            <p:ph type="ctrTitle"/>
          </p:nvPr>
        </p:nvSpPr>
        <p:spPr>
          <a:xfrm>
            <a:off x="1431925" y="360363"/>
            <a:ext cx="7407275" cy="1471612"/>
          </a:xfrm>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Evidence for evolution</a:t>
            </a:r>
          </a:p>
        </p:txBody>
      </p:sp>
      <p:sp>
        <p:nvSpPr>
          <p:cNvPr id="2051" name="Rectangle 3">
            <a:extLst>
              <a:ext uri="{FF2B5EF4-FFF2-40B4-BE49-F238E27FC236}">
                <a16:creationId xmlns:a16="http://schemas.microsoft.com/office/drawing/2014/main" id="{5F6C7284-0608-4DFE-9531-9E612BA3C6B2}"/>
              </a:ext>
            </a:extLst>
          </p:cNvPr>
          <p:cNvSpPr>
            <a:spLocks noGrp="1" noChangeArrowheads="1"/>
          </p:cNvSpPr>
          <p:nvPr>
            <p:ph type="subTitle" idx="1"/>
          </p:nvPr>
        </p:nvSpPr>
        <p:spPr>
          <a:xfrm>
            <a:off x="1431925" y="1849438"/>
            <a:ext cx="7407275" cy="1752600"/>
          </a:xfrm>
        </p:spPr>
        <p:txBody>
          <a:bodyPr>
            <a:normAutofit/>
          </a:bodyPr>
          <a:lstStyle/>
          <a:p>
            <a:pPr eaLnBrk="1" fontAlgn="auto" hangingPunct="1">
              <a:spcAft>
                <a:spcPts val="0"/>
              </a:spcAft>
              <a:buFont typeface="Wingdings 2"/>
              <a:buNone/>
              <a:defRPr/>
            </a:pPr>
            <a:r>
              <a:rPr lang="en-AU">
                <a:ea typeface="+mn-ea"/>
                <a:cs typeface="+mn-cs"/>
              </a:rPr>
              <a:t>Comparative studies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3D7091D-8D7C-474D-98A8-6F6129E43AF6}"/>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Mitochondrial DNA (mtDNA)</a:t>
            </a:r>
          </a:p>
        </p:txBody>
      </p:sp>
      <p:pic>
        <p:nvPicPr>
          <p:cNvPr id="24578" name="Picture 6" descr="mtdna">
            <a:extLst>
              <a:ext uri="{FF2B5EF4-FFF2-40B4-BE49-F238E27FC236}">
                <a16:creationId xmlns:a16="http://schemas.microsoft.com/office/drawing/2014/main" id="{B55E1F0A-B63B-4A7A-B36C-0C83A41802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9813" y="1412875"/>
            <a:ext cx="4710112"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F5CE98F-3920-4905-8D21-1EF36B94A4A2}"/>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mtDNA and Neanderthals</a:t>
            </a:r>
          </a:p>
        </p:txBody>
      </p:sp>
      <p:sp>
        <p:nvSpPr>
          <p:cNvPr id="25602" name="Rectangle 3">
            <a:extLst>
              <a:ext uri="{FF2B5EF4-FFF2-40B4-BE49-F238E27FC236}">
                <a16:creationId xmlns:a16="http://schemas.microsoft.com/office/drawing/2014/main" id="{B15D0425-D1E4-4C62-8941-008E8271D592}"/>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Recently the complete mtDNA has been sequenced allowing comparison with modern humans.</a:t>
            </a:r>
          </a:p>
          <a:p>
            <a:pPr eaLnBrk="1" hangingPunct="1"/>
            <a:r>
              <a:rPr lang="en-AU" altLang="en-US">
                <a:ea typeface="ＭＳ Ｐゴシック" panose="020B0600070205080204" pitchFamily="34" charset="-128"/>
              </a:rPr>
              <a:t>Scientists have concluded that the two groups diverged about 600 000 years ago.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ED36D6A3-64FF-4A7F-A79E-BBAF5FABBA44}"/>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Protein sequences</a:t>
            </a:r>
          </a:p>
        </p:txBody>
      </p:sp>
      <p:sp>
        <p:nvSpPr>
          <p:cNvPr id="26626" name="Rectangle 3">
            <a:extLst>
              <a:ext uri="{FF2B5EF4-FFF2-40B4-BE49-F238E27FC236}">
                <a16:creationId xmlns:a16="http://schemas.microsoft.com/office/drawing/2014/main" id="{2FC23925-B72A-4D4E-9D7D-E3E20B11A518}"/>
              </a:ext>
            </a:extLst>
          </p:cNvPr>
          <p:cNvSpPr>
            <a:spLocks noGrp="1" noChangeArrowheads="1"/>
          </p:cNvSpPr>
          <p:nvPr>
            <p:ph idx="1"/>
          </p:nvPr>
        </p:nvSpPr>
        <p:spPr/>
        <p:txBody>
          <a:bodyPr/>
          <a:lstStyle/>
          <a:p>
            <a:pPr eaLnBrk="1" hangingPunct="1">
              <a:lnSpc>
                <a:spcPct val="90000"/>
              </a:lnSpc>
            </a:pPr>
            <a:r>
              <a:rPr lang="en-AU" altLang="en-US">
                <a:ea typeface="ＭＳ Ｐゴシック" panose="020B0600070205080204" pitchFamily="34" charset="-128"/>
              </a:rPr>
              <a:t>Ubiquitous proteins: Proteins that appear in all species. For example cytochrome c (required in cellular respiration). These proteins carry out the same function no matter what organism they are found in.</a:t>
            </a:r>
          </a:p>
          <a:p>
            <a:pPr eaLnBrk="1" hangingPunct="1">
              <a:lnSpc>
                <a:spcPct val="90000"/>
              </a:lnSpc>
            </a:pPr>
            <a:r>
              <a:rPr lang="en-AU" altLang="en-US">
                <a:ea typeface="ＭＳ Ｐゴシック" panose="020B0600070205080204" pitchFamily="34" charset="-128"/>
              </a:rPr>
              <a:t>Using modern biochemical techniques scientists can determine the amino acid sequence or target and focus on the nucleotide base sequence.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9EF29F39-A297-47DB-BBCB-3CAC79CBFCA5}"/>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Protein sequences</a:t>
            </a:r>
          </a:p>
        </p:txBody>
      </p:sp>
      <p:pic>
        <p:nvPicPr>
          <p:cNvPr id="27650" name="Picture 6" descr="img00062">
            <a:extLst>
              <a:ext uri="{FF2B5EF4-FFF2-40B4-BE49-F238E27FC236}">
                <a16:creationId xmlns:a16="http://schemas.microsoft.com/office/drawing/2014/main" id="{5B60881C-83A1-4979-941F-3ADF5B10AE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270000"/>
            <a:ext cx="8353425" cy="539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0208167-DCCB-4872-A078-740318590944}"/>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Protein sequences</a:t>
            </a:r>
          </a:p>
        </p:txBody>
      </p:sp>
      <p:pic>
        <p:nvPicPr>
          <p:cNvPr id="28674" name="Picture 5" descr="403-004-5DE26199">
            <a:extLst>
              <a:ext uri="{FF2B5EF4-FFF2-40B4-BE49-F238E27FC236}">
                <a16:creationId xmlns:a16="http://schemas.microsoft.com/office/drawing/2014/main" id="{BEFC948E-2D6E-44A8-9A0C-63A837436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468438"/>
            <a:ext cx="8569325" cy="469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3B02-AB28-4F74-B514-4889959890A6}"/>
              </a:ext>
            </a:extLst>
          </p:cNvPr>
          <p:cNvSpPr>
            <a:spLocks noGrp="1"/>
          </p:cNvSpPr>
          <p:nvPr>
            <p:ph type="title"/>
          </p:nvPr>
        </p:nvSpPr>
        <p:spPr/>
        <p:txBody>
          <a:bodyPr vert="horz" wrap="square" lIns="91440" tIns="45720" rIns="91440" bIns="45720" numCol="1" anchorCtr="0" compatLnSpc="1">
            <a:prstTxWarp prst="textNoShape">
              <a:avLst/>
            </a:prstTxWarp>
          </a:bodyPr>
          <a:lstStyle/>
          <a:p>
            <a:pPr eaLnBrk="1" hangingPunct="1"/>
            <a:r>
              <a:rPr lang="en-US" altLang="en-US">
                <a:effectLst>
                  <a:outerShdw blurRad="38100" dist="38100" dir="2700000" algn="tl">
                    <a:srgbClr val="C0C0C0"/>
                  </a:outerShdw>
                </a:effectLst>
                <a:ea typeface="ＭＳ Ｐゴシック" panose="020B0600070205080204" pitchFamily="34" charset="-128"/>
              </a:rPr>
              <a:t>Bioinformatics</a:t>
            </a:r>
          </a:p>
        </p:txBody>
      </p:sp>
      <p:sp>
        <p:nvSpPr>
          <p:cNvPr id="49154" name="Content Placeholder 2">
            <a:extLst>
              <a:ext uri="{FF2B5EF4-FFF2-40B4-BE49-F238E27FC236}">
                <a16:creationId xmlns:a16="http://schemas.microsoft.com/office/drawing/2014/main" id="{5110EED8-94D2-4E0B-B40D-F00114C6E5EC}"/>
              </a:ext>
            </a:extLst>
          </p:cNvPr>
          <p:cNvSpPr>
            <a:spLocks noGrp="1"/>
          </p:cNvSpPr>
          <p:nvPr>
            <p:ph idx="1"/>
          </p:nvPr>
        </p:nvSpPr>
        <p:spPr/>
        <p:txBody>
          <a:bodyPr/>
          <a:lstStyle/>
          <a:p>
            <a:pPr eaLnBrk="1" hangingPunct="1"/>
            <a:r>
              <a:rPr lang="en-US" altLang="en-US">
                <a:ea typeface="ＭＳ Ｐゴシック" panose="020B0600070205080204" pitchFamily="34" charset="-128"/>
              </a:rPr>
              <a:t>Combination of biological science and computer science</a:t>
            </a:r>
          </a:p>
          <a:p>
            <a:pPr eaLnBrk="1" hangingPunct="1"/>
            <a:r>
              <a:rPr lang="en-US" altLang="en-US">
                <a:ea typeface="ＭＳ Ｐゴシック" panose="020B0600070205080204" pitchFamily="34" charset="-128"/>
              </a:rPr>
              <a:t>Involves the process of annotation – identifying genes within a DNA sequence</a:t>
            </a:r>
          </a:p>
          <a:p>
            <a:pPr eaLnBrk="1" hangingPunct="1"/>
            <a:r>
              <a:rPr lang="en-US" altLang="en-US">
                <a:ea typeface="ＭＳ Ｐゴシック" panose="020B0600070205080204" pitchFamily="34" charset="-128"/>
              </a:rPr>
              <a:t>Can be done through knowing the start and stop codon of genes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1A0AF-5354-49AA-8ECC-5CCD43B0A395}"/>
              </a:ext>
            </a:extLst>
          </p:cNvPr>
          <p:cNvSpPr>
            <a:spLocks noGrp="1"/>
          </p:cNvSpPr>
          <p:nvPr>
            <p:ph type="title"/>
          </p:nvPr>
        </p:nvSpPr>
        <p:spPr/>
        <p:txBody>
          <a:bodyPr vert="horz" wrap="square" lIns="91440" tIns="45720" rIns="91440" bIns="45720" numCol="1" anchorCtr="0" compatLnSpc="1">
            <a:prstTxWarp prst="textNoShape">
              <a:avLst/>
            </a:prstTxWarp>
          </a:bodyPr>
          <a:lstStyle/>
          <a:p>
            <a:pPr eaLnBrk="1" hangingPunct="1"/>
            <a:r>
              <a:rPr lang="en-US" altLang="en-US">
                <a:effectLst>
                  <a:outerShdw blurRad="38100" dist="38100" dir="2700000" algn="tl">
                    <a:srgbClr val="C0C0C0"/>
                  </a:outerShdw>
                </a:effectLst>
                <a:ea typeface="ＭＳ Ｐゴシック" panose="020B0600070205080204" pitchFamily="34" charset="-128"/>
              </a:rPr>
              <a:t>Comparative Genomics</a:t>
            </a:r>
          </a:p>
        </p:txBody>
      </p:sp>
      <p:sp>
        <p:nvSpPr>
          <p:cNvPr id="50178" name="Content Placeholder 2">
            <a:extLst>
              <a:ext uri="{FF2B5EF4-FFF2-40B4-BE49-F238E27FC236}">
                <a16:creationId xmlns:a16="http://schemas.microsoft.com/office/drawing/2014/main" id="{7581F6C4-904A-48B4-8C28-1AAB707DC9E5}"/>
              </a:ext>
            </a:extLst>
          </p:cNvPr>
          <p:cNvSpPr>
            <a:spLocks noGrp="1"/>
          </p:cNvSpPr>
          <p:nvPr>
            <p:ph idx="1"/>
          </p:nvPr>
        </p:nvSpPr>
        <p:spPr/>
        <p:txBody>
          <a:bodyPr/>
          <a:lstStyle/>
          <a:p>
            <a:pPr eaLnBrk="1" hangingPunct="1"/>
            <a:r>
              <a:rPr lang="en-US" altLang="en-US">
                <a:ea typeface="ＭＳ Ｐゴシック" panose="020B0600070205080204" pitchFamily="34" charset="-128"/>
              </a:rPr>
              <a:t>Mapping the genome of different species</a:t>
            </a:r>
          </a:p>
          <a:p>
            <a:pPr eaLnBrk="1" hangingPunct="1"/>
            <a:r>
              <a:rPr lang="en-US" altLang="en-US">
                <a:ea typeface="ＭＳ Ｐゴシック" panose="020B0600070205080204" pitchFamily="34" charset="-128"/>
              </a:rPr>
              <a:t>Through knowing what the genome of different species looks like, we can the compare them to search for similarities of differences</a:t>
            </a:r>
          </a:p>
          <a:p>
            <a:pPr eaLnBrk="1" hangingPunct="1"/>
            <a:r>
              <a:rPr lang="en-US" altLang="en-US">
                <a:ea typeface="ＭＳ Ｐゴシック" panose="020B0600070205080204" pitchFamily="34" charset="-128"/>
              </a:rPr>
              <a:t>Link closely with comparative studies of DNA and protein sequences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picture containing room&#10;&#10;Description automatically generated">
            <a:extLst>
              <a:ext uri="{FF2B5EF4-FFF2-40B4-BE49-F238E27FC236}">
                <a16:creationId xmlns:a16="http://schemas.microsoft.com/office/drawing/2014/main" id="{0911E8B4-39CE-467F-A939-CE5B47FEFF8E}"/>
              </a:ext>
            </a:extLst>
          </p:cNvPr>
          <p:cNvPicPr>
            <a:picLocks noChangeAspect="1"/>
          </p:cNvPicPr>
          <p:nvPr/>
        </p:nvPicPr>
        <p:blipFill>
          <a:blip r:embed="rId2"/>
          <a:stretch>
            <a:fillRect/>
          </a:stretch>
        </p:blipFill>
        <p:spPr>
          <a:xfrm>
            <a:off x="377760" y="694946"/>
            <a:ext cx="8270164" cy="5332891"/>
          </a:xfrm>
          <a:prstGeom prst="rect">
            <a:avLst/>
          </a:prstGeom>
        </p:spPr>
      </p:pic>
      <p:sp>
        <p:nvSpPr>
          <p:cNvPr id="2" name="TextBox 1">
            <a:extLst>
              <a:ext uri="{FF2B5EF4-FFF2-40B4-BE49-F238E27FC236}">
                <a16:creationId xmlns:a16="http://schemas.microsoft.com/office/drawing/2014/main" id="{8B80ACA2-52EC-A848-93E7-1B2AC65264A4}"/>
              </a:ext>
            </a:extLst>
          </p:cNvPr>
          <p:cNvSpPr txBox="1"/>
          <p:nvPr/>
        </p:nvSpPr>
        <p:spPr>
          <a:xfrm>
            <a:off x="179512" y="2492895"/>
            <a:ext cx="8586728" cy="39703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endParaRPr lang="en-US" sz="4400" dirty="0"/>
          </a:p>
          <a:p>
            <a:pPr algn="ctr"/>
            <a:r>
              <a:rPr lang="en-US" sz="4400" dirty="0"/>
              <a:t>Compare a pair.</a:t>
            </a:r>
          </a:p>
          <a:p>
            <a:pPr algn="ctr"/>
            <a:endParaRPr lang="en-US" sz="4400" dirty="0"/>
          </a:p>
          <a:p>
            <a:pPr algn="ctr"/>
            <a:r>
              <a:rPr lang="en-AU" sz="2400" dirty="0"/>
              <a:t>To give an account of similarities and differences between two or more items, referring to both (or all) throughout.</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18995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A5BE628-61C7-44DF-8BAC-50736D3EC52C}"/>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Comparative studies in anatomy</a:t>
            </a:r>
          </a:p>
        </p:txBody>
      </p:sp>
      <p:sp>
        <p:nvSpPr>
          <p:cNvPr id="29698" name="Rectangle 3">
            <a:extLst>
              <a:ext uri="{FF2B5EF4-FFF2-40B4-BE49-F238E27FC236}">
                <a16:creationId xmlns:a16="http://schemas.microsoft.com/office/drawing/2014/main" id="{C5BDB046-707B-4A32-8B43-3C919EA9EBF7}"/>
              </a:ext>
            </a:extLst>
          </p:cNvPr>
          <p:cNvSpPr>
            <a:spLocks noGrp="1" noChangeArrowheads="1"/>
          </p:cNvSpPr>
          <p:nvPr>
            <p:ph idx="1"/>
          </p:nvPr>
        </p:nvSpPr>
        <p:spPr>
          <a:xfrm>
            <a:off x="1258888" y="1628775"/>
            <a:ext cx="7439025" cy="4886325"/>
          </a:xfrm>
        </p:spPr>
        <p:txBody>
          <a:bodyPr/>
          <a:lstStyle/>
          <a:p>
            <a:pPr eaLnBrk="1" hangingPunct="1">
              <a:lnSpc>
                <a:spcPct val="90000"/>
              </a:lnSpc>
            </a:pPr>
            <a:r>
              <a:rPr lang="en-AU" altLang="en-US">
                <a:ea typeface="ＭＳ Ｐゴシック" panose="020B0600070205080204" pitchFamily="34" charset="-128"/>
              </a:rPr>
              <a:t>Involves comparing structural features of related animals. Helps to determine the levels of similarities and may suggest that two species share a common ancestor.</a:t>
            </a:r>
          </a:p>
          <a:p>
            <a:pPr eaLnBrk="1" hangingPunct="1">
              <a:lnSpc>
                <a:spcPct val="90000"/>
              </a:lnSpc>
            </a:pPr>
            <a:r>
              <a:rPr lang="en-AU" altLang="en-US">
                <a:ea typeface="ＭＳ Ｐゴシック" panose="020B0600070205080204" pitchFamily="34" charset="-128"/>
              </a:rPr>
              <a:t>Three areas:</a:t>
            </a:r>
          </a:p>
          <a:p>
            <a:pPr lvl="1" eaLnBrk="1" hangingPunct="1">
              <a:lnSpc>
                <a:spcPct val="90000"/>
              </a:lnSpc>
            </a:pPr>
            <a:r>
              <a:rPr lang="en-AU" altLang="en-US">
                <a:ea typeface="ＭＳ Ｐゴシック" panose="020B0600070205080204" pitchFamily="34" charset="-128"/>
              </a:rPr>
              <a:t>Embryology: comparing the early stages of development of organisms</a:t>
            </a:r>
          </a:p>
          <a:p>
            <a:pPr lvl="1" eaLnBrk="1" hangingPunct="1">
              <a:lnSpc>
                <a:spcPct val="90000"/>
              </a:lnSpc>
            </a:pPr>
            <a:r>
              <a:rPr lang="en-AU" altLang="en-US">
                <a:ea typeface="ＭＳ Ｐゴシック" panose="020B0600070205080204" pitchFamily="34" charset="-128"/>
              </a:rPr>
              <a:t>Homologous organs: organs that are similar in structure but used in different ways</a:t>
            </a:r>
          </a:p>
          <a:p>
            <a:pPr lvl="1" eaLnBrk="1" hangingPunct="1">
              <a:lnSpc>
                <a:spcPct val="90000"/>
              </a:lnSpc>
            </a:pPr>
            <a:r>
              <a:rPr lang="en-AU" altLang="en-US">
                <a:ea typeface="ＭＳ Ｐゴシック" panose="020B0600070205080204" pitchFamily="34" charset="-128"/>
              </a:rPr>
              <a:t>Vestigial organs: organs that have lost or changed their function.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D6658D3-8C32-4AE4-934A-53F23A5718A2}"/>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Comparative embryology</a:t>
            </a:r>
          </a:p>
        </p:txBody>
      </p:sp>
      <p:sp>
        <p:nvSpPr>
          <p:cNvPr id="30722" name="Rectangle 3">
            <a:extLst>
              <a:ext uri="{FF2B5EF4-FFF2-40B4-BE49-F238E27FC236}">
                <a16:creationId xmlns:a16="http://schemas.microsoft.com/office/drawing/2014/main" id="{49E6C12E-4ED0-4A93-9E11-FCADD17CD183}"/>
              </a:ext>
            </a:extLst>
          </p:cNvPr>
          <p:cNvSpPr>
            <a:spLocks noGrp="1" noChangeArrowheads="1"/>
          </p:cNvSpPr>
          <p:nvPr>
            <p:ph idx="1"/>
          </p:nvPr>
        </p:nvSpPr>
        <p:spPr>
          <a:xfrm>
            <a:off x="1331913" y="1557338"/>
            <a:ext cx="7354887" cy="4895850"/>
          </a:xfrm>
        </p:spPr>
        <p:txBody>
          <a:bodyPr/>
          <a:lstStyle/>
          <a:p>
            <a:pPr eaLnBrk="1" hangingPunct="1">
              <a:lnSpc>
                <a:spcPct val="90000"/>
              </a:lnSpc>
            </a:pPr>
            <a:r>
              <a:rPr lang="en-AU" altLang="en-US">
                <a:ea typeface="ＭＳ Ｐゴシック" panose="020B0600070205080204" pitchFamily="34" charset="-128"/>
              </a:rPr>
              <a:t>In vertebrates, comparing the embryonic stages reveal a remarkable similarity between different species at different times.</a:t>
            </a:r>
          </a:p>
          <a:p>
            <a:pPr eaLnBrk="1" hangingPunct="1">
              <a:lnSpc>
                <a:spcPct val="90000"/>
              </a:lnSpc>
            </a:pPr>
            <a:r>
              <a:rPr lang="en-AU" altLang="en-US">
                <a:ea typeface="ＭＳ Ｐゴシック" panose="020B0600070205080204" pitchFamily="34" charset="-128"/>
              </a:rPr>
              <a:t>Early embryos have a gill pouch and a well developed tail with no appendages.</a:t>
            </a:r>
          </a:p>
          <a:p>
            <a:pPr eaLnBrk="1" hangingPunct="1">
              <a:lnSpc>
                <a:spcPct val="90000"/>
              </a:lnSpc>
            </a:pPr>
            <a:r>
              <a:rPr lang="en-AU" altLang="en-US">
                <a:ea typeface="ＭＳ Ｐゴシック" panose="020B0600070205080204" pitchFamily="34" charset="-128"/>
              </a:rPr>
              <a:t>At this same time they all have a two-chambered heart and similar brain development. Strong evidence for common ancestry.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7D532FA-B4F3-4171-A4CC-DD107CB7BDF3}"/>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Biochemistry</a:t>
            </a:r>
          </a:p>
        </p:txBody>
      </p:sp>
      <p:sp>
        <p:nvSpPr>
          <p:cNvPr id="15362" name="Rectangle 3">
            <a:extLst>
              <a:ext uri="{FF2B5EF4-FFF2-40B4-BE49-F238E27FC236}">
                <a16:creationId xmlns:a16="http://schemas.microsoft.com/office/drawing/2014/main" id="{B105692C-717A-49F0-BABC-B812C595CD96}"/>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DNA is a series of bases that acts as a code.</a:t>
            </a:r>
          </a:p>
          <a:p>
            <a:pPr eaLnBrk="1" hangingPunct="1"/>
            <a:r>
              <a:rPr lang="en-AU" altLang="en-US">
                <a:ea typeface="ＭＳ Ｐゴシック" panose="020B0600070205080204" pitchFamily="34" charset="-128"/>
              </a:rPr>
              <a:t>The greater the similarities between the genome of two organisms/species the closer they are related</a:t>
            </a:r>
          </a:p>
          <a:p>
            <a:pPr eaLnBrk="1" hangingPunct="1"/>
            <a:r>
              <a:rPr lang="en-AU" altLang="en-US">
                <a:ea typeface="ＭＳ Ｐゴシック" panose="020B0600070205080204" pitchFamily="34" charset="-128"/>
              </a:rPr>
              <a:t>This analysis can take place at a variety of levels: whole genome, mitochondrial DNA and looking at specific protein sequences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539346A-8368-49CF-97CC-02F35B02E6FA}"/>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Comparative embryology</a:t>
            </a:r>
          </a:p>
        </p:txBody>
      </p:sp>
      <p:pic>
        <p:nvPicPr>
          <p:cNvPr id="31746" name="Picture 5" descr="diagram shows six stages of development of a salamander, bird, pig, monkey and human">
            <a:extLst>
              <a:ext uri="{FF2B5EF4-FFF2-40B4-BE49-F238E27FC236}">
                <a16:creationId xmlns:a16="http://schemas.microsoft.com/office/drawing/2014/main" id="{9E26DFFE-2B10-405F-ACBD-00D050A23B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6588" y="1484313"/>
            <a:ext cx="54737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0874E08-CE37-4994-B397-B076E5D6D225}"/>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Homologous structures</a:t>
            </a:r>
          </a:p>
        </p:txBody>
      </p:sp>
      <p:sp>
        <p:nvSpPr>
          <p:cNvPr id="32770" name="Rectangle 3">
            <a:extLst>
              <a:ext uri="{FF2B5EF4-FFF2-40B4-BE49-F238E27FC236}">
                <a16:creationId xmlns:a16="http://schemas.microsoft.com/office/drawing/2014/main" id="{A18A977C-BE51-47A1-9BF0-1CC6E29AC680}"/>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The forelimb of vertebrates have a very similar structure.</a:t>
            </a:r>
          </a:p>
          <a:p>
            <a:pPr eaLnBrk="1" hangingPunct="1"/>
            <a:r>
              <a:rPr lang="en-AU" altLang="en-US">
                <a:ea typeface="ＭＳ Ｐゴシック" panose="020B0600070205080204" pitchFamily="34" charset="-128"/>
              </a:rPr>
              <a:t>The bones are arranged in a similar way however they have evolved/adapted for different functions.</a:t>
            </a:r>
          </a:p>
          <a:p>
            <a:pPr eaLnBrk="1" hangingPunct="1"/>
            <a:r>
              <a:rPr lang="en-AU" altLang="en-US">
                <a:ea typeface="ＭＳ Ｐゴシック" panose="020B0600070205080204" pitchFamily="34" charset="-128"/>
              </a:rPr>
              <a:t>Organisms possessing organs that are similar in structure are likely to have a common ancestor.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E140851-4BBF-4DF5-80D7-9B2D1C13718B}"/>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Homologous structures</a:t>
            </a:r>
          </a:p>
        </p:txBody>
      </p:sp>
      <p:pic>
        <p:nvPicPr>
          <p:cNvPr id="33794" name="Picture 7" descr="comparativestructure">
            <a:extLst>
              <a:ext uri="{FF2B5EF4-FFF2-40B4-BE49-F238E27FC236}">
                <a16:creationId xmlns:a16="http://schemas.microsoft.com/office/drawing/2014/main" id="{44FB6FC2-76D0-4845-9121-B67AD2CFB8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75" y="2276475"/>
            <a:ext cx="7678738" cy="34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553B368-21F7-465E-AD27-F6A76BD753AB}"/>
              </a:ext>
            </a:extLst>
          </p:cNvPr>
          <p:cNvSpPr>
            <a:spLocks noGrp="1" noChangeArrowheads="1"/>
          </p:cNvSpPr>
          <p:nvPr>
            <p:ph type="title"/>
          </p:nvPr>
        </p:nvSpPr>
        <p:spPr>
          <a:xfrm>
            <a:off x="1435100" y="115888"/>
            <a:ext cx="7499350" cy="1143000"/>
          </a:xfrm>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Homologous structures</a:t>
            </a:r>
          </a:p>
        </p:txBody>
      </p:sp>
      <p:pic>
        <p:nvPicPr>
          <p:cNvPr id="34818" name="Picture 3" descr="homology">
            <a:extLst>
              <a:ext uri="{FF2B5EF4-FFF2-40B4-BE49-F238E27FC236}">
                <a16:creationId xmlns:a16="http://schemas.microsoft.com/office/drawing/2014/main" id="{D12F0A9B-103E-4A38-AEE8-C6EDDA6E00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675" y="1125538"/>
            <a:ext cx="3390900" cy="573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50E666A-5C66-46E6-8E65-00EF40975AD3}"/>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Vestigial organs</a:t>
            </a:r>
          </a:p>
        </p:txBody>
      </p:sp>
      <p:sp>
        <p:nvSpPr>
          <p:cNvPr id="35842" name="Rectangle 3">
            <a:extLst>
              <a:ext uri="{FF2B5EF4-FFF2-40B4-BE49-F238E27FC236}">
                <a16:creationId xmlns:a16="http://schemas.microsoft.com/office/drawing/2014/main" id="{06EBE647-1466-4F5D-B0C6-C0BC519D8E0E}"/>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Structures of reduced size that appear to have no function</a:t>
            </a:r>
          </a:p>
          <a:p>
            <a:pPr eaLnBrk="1" hangingPunct="1"/>
            <a:r>
              <a:rPr lang="en-AU" altLang="en-US">
                <a:ea typeface="ＭＳ Ｐゴシック" panose="020B0600070205080204" pitchFamily="34" charset="-128"/>
              </a:rPr>
              <a:t>Some of these structures may retain lesser functions or develop new ones.</a:t>
            </a:r>
          </a:p>
          <a:p>
            <a:pPr eaLnBrk="1" hangingPunct="1"/>
            <a:r>
              <a:rPr lang="en-AU" altLang="en-US">
                <a:ea typeface="ＭＳ Ｐゴシック" panose="020B0600070205080204" pitchFamily="34" charset="-128"/>
              </a:rPr>
              <a:t>These structures are what remain of organs that were functional in ancestral forms. They are not harmful and have not been eliminated.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30CB37C-9C6C-4817-BC44-69E3AAB7296C}"/>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sz="4000">
                <a:effectLst>
                  <a:outerShdw blurRad="38100" dist="38100" dir="2700000" algn="tl">
                    <a:srgbClr val="C0C0C0"/>
                  </a:outerShdw>
                </a:effectLst>
                <a:ea typeface="ＭＳ Ｐゴシック" panose="020B0600070205080204" pitchFamily="34" charset="-128"/>
              </a:rPr>
              <a:t>Vestigial organs – human examples</a:t>
            </a:r>
          </a:p>
        </p:txBody>
      </p:sp>
      <p:sp>
        <p:nvSpPr>
          <p:cNvPr id="36866" name="Rectangle 3">
            <a:extLst>
              <a:ext uri="{FF2B5EF4-FFF2-40B4-BE49-F238E27FC236}">
                <a16:creationId xmlns:a16="http://schemas.microsoft.com/office/drawing/2014/main" id="{5A417D73-7FB2-47E4-A9F5-5458CE96F0F5}"/>
              </a:ext>
            </a:extLst>
          </p:cNvPr>
          <p:cNvSpPr>
            <a:spLocks noGrp="1" noChangeArrowheads="1"/>
          </p:cNvSpPr>
          <p:nvPr>
            <p:ph idx="1"/>
          </p:nvPr>
        </p:nvSpPr>
        <p:spPr>
          <a:xfrm>
            <a:off x="1258888" y="1600200"/>
            <a:ext cx="7427912" cy="4997450"/>
          </a:xfrm>
        </p:spPr>
        <p:txBody>
          <a:bodyPr/>
          <a:lstStyle/>
          <a:p>
            <a:pPr eaLnBrk="1" hangingPunct="1">
              <a:lnSpc>
                <a:spcPct val="80000"/>
              </a:lnSpc>
            </a:pPr>
            <a:r>
              <a:rPr lang="en-AU" altLang="en-US" sz="2800">
                <a:ea typeface="ＭＳ Ｐゴシック" panose="020B0600070205080204" pitchFamily="34" charset="-128"/>
              </a:rPr>
              <a:t>Nictitating membrane – transparent third eye-lid found in cats, birds and frogs. Humans have only a pinkish membrane at the inner corner of the eye.</a:t>
            </a:r>
          </a:p>
          <a:p>
            <a:pPr eaLnBrk="1" hangingPunct="1">
              <a:lnSpc>
                <a:spcPct val="80000"/>
              </a:lnSpc>
            </a:pPr>
            <a:r>
              <a:rPr lang="en-AU" altLang="en-US" sz="2800">
                <a:ea typeface="ＭＳ Ｐゴシック" panose="020B0600070205080204" pitchFamily="34" charset="-128"/>
              </a:rPr>
              <a:t>The third molars – erupt abnormally and cannot be used in mastication. One fifth of the population do not develop them.</a:t>
            </a:r>
          </a:p>
          <a:p>
            <a:pPr eaLnBrk="1" hangingPunct="1">
              <a:lnSpc>
                <a:spcPct val="80000"/>
              </a:lnSpc>
            </a:pPr>
            <a:r>
              <a:rPr lang="en-AU" altLang="en-US" sz="2800">
                <a:ea typeface="ＭＳ Ｐゴシック" panose="020B0600070205080204" pitchFamily="34" charset="-128"/>
              </a:rPr>
              <a:t>Coccyx – the fused vertebrate for a tail</a:t>
            </a:r>
          </a:p>
          <a:p>
            <a:pPr eaLnBrk="1" hangingPunct="1">
              <a:lnSpc>
                <a:spcPct val="80000"/>
              </a:lnSpc>
            </a:pPr>
            <a:r>
              <a:rPr lang="en-AU" altLang="en-US" sz="2800">
                <a:ea typeface="ＭＳ Ｐゴシック" panose="020B0600070205080204" pitchFamily="34" charset="-128"/>
              </a:rPr>
              <a:t>Muscles at base of hairs. Mammals with fur, pull the hair upright creating a layer of insulating air to protect against the cold. Human hair is to fine to function in this way and the contraction of muscles is seen as goose bumps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F489C365-E473-4FA5-9D52-904F336FBB8B}"/>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sz="4000">
                <a:effectLst>
                  <a:outerShdw blurRad="38100" dist="38100" dir="2700000" algn="tl">
                    <a:srgbClr val="C0C0C0"/>
                  </a:outerShdw>
                </a:effectLst>
                <a:ea typeface="ＭＳ Ｐゴシック" panose="020B0600070205080204" pitchFamily="34" charset="-128"/>
              </a:rPr>
              <a:t>Vestigial organs – human examples</a:t>
            </a:r>
          </a:p>
        </p:txBody>
      </p:sp>
      <p:pic>
        <p:nvPicPr>
          <p:cNvPr id="37890" name="Picture 6" descr="gray892">
            <a:extLst>
              <a:ext uri="{FF2B5EF4-FFF2-40B4-BE49-F238E27FC236}">
                <a16:creationId xmlns:a16="http://schemas.microsoft.com/office/drawing/2014/main" id="{4FEE50A2-0634-41E7-92DC-1F896466B3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565400"/>
            <a:ext cx="3744912"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8" descr="exam2">
            <a:extLst>
              <a:ext uri="{FF2B5EF4-FFF2-40B4-BE49-F238E27FC236}">
                <a16:creationId xmlns:a16="http://schemas.microsoft.com/office/drawing/2014/main" id="{4DA34C1B-3E63-41E4-B452-2692ABECF7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2614613"/>
            <a:ext cx="3532188" cy="299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F2F4C35-68C1-446D-9F81-4CDF81537E52}"/>
              </a:ext>
            </a:extLst>
          </p:cNvPr>
          <p:cNvSpPr>
            <a:spLocks noGrp="1" noChangeArrowheads="1"/>
          </p:cNvSpPr>
          <p:nvPr>
            <p:ph type="title"/>
          </p:nvPr>
        </p:nvSpPr>
        <p:spPr/>
        <p:txBody>
          <a:bodyPr vert="horz" wrap="square" lIns="91440" tIns="45720" rIns="91440" bIns="45720" numCol="1" anchorCtr="0" compatLnSpc="1">
            <a:prstTxWarp prst="textNoShape">
              <a:avLst/>
            </a:prstTxWarp>
            <a:normAutofit fontScale="90000"/>
          </a:bodyPr>
          <a:lstStyle/>
          <a:p>
            <a:pPr eaLnBrk="1" hangingPunct="1"/>
            <a:r>
              <a:rPr lang="en-AU" altLang="en-US" sz="3600">
                <a:effectLst>
                  <a:outerShdw blurRad="38100" dist="38100" dir="2700000" algn="tl">
                    <a:srgbClr val="C0C0C0"/>
                  </a:outerShdw>
                </a:effectLst>
                <a:ea typeface="ＭＳ Ｐゴシック" panose="020B0600070205080204" pitchFamily="34" charset="-128"/>
              </a:rPr>
              <a:t>Vestigial organs – other vertebrate examples</a:t>
            </a:r>
          </a:p>
        </p:txBody>
      </p:sp>
      <p:sp>
        <p:nvSpPr>
          <p:cNvPr id="38914" name="Rectangle 3">
            <a:extLst>
              <a:ext uri="{FF2B5EF4-FFF2-40B4-BE49-F238E27FC236}">
                <a16:creationId xmlns:a16="http://schemas.microsoft.com/office/drawing/2014/main" id="{A6ED6C21-849D-4384-B100-08AA31350D5A}"/>
              </a:ext>
            </a:extLst>
          </p:cNvPr>
          <p:cNvSpPr>
            <a:spLocks noGrp="1" noChangeArrowheads="1"/>
          </p:cNvSpPr>
          <p:nvPr>
            <p:ph idx="1"/>
          </p:nvPr>
        </p:nvSpPr>
        <p:spPr>
          <a:xfrm>
            <a:off x="1435100" y="1941513"/>
            <a:ext cx="7499350" cy="4800600"/>
          </a:xfrm>
        </p:spPr>
        <p:txBody>
          <a:bodyPr/>
          <a:lstStyle/>
          <a:p>
            <a:pPr eaLnBrk="1" hangingPunct="1"/>
            <a:r>
              <a:rPr lang="en-AU" altLang="en-US">
                <a:ea typeface="ＭＳ Ｐゴシック" panose="020B0600070205080204" pitchFamily="34" charset="-128"/>
              </a:rPr>
              <a:t>The wings of flightless birds. Cannot function to fly and feathers are fluffy.</a:t>
            </a:r>
          </a:p>
          <a:p>
            <a:pPr eaLnBrk="1" hangingPunct="1"/>
            <a:r>
              <a:rPr lang="en-AU" altLang="en-US">
                <a:ea typeface="ＭＳ Ｐゴシック" panose="020B0600070205080204" pitchFamily="34" charset="-128"/>
              </a:rPr>
              <a:t>Whales and snakes still retain a pelvis and femur (fossil evidence suggests that early whales and early snakes had limbs)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A34B1962-CB1A-48A0-9E94-54867DC49CE0}"/>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Vestigial organs</a:t>
            </a:r>
          </a:p>
        </p:txBody>
      </p:sp>
      <p:pic>
        <p:nvPicPr>
          <p:cNvPr id="39938" name="Picture 6" descr="hind_limbs">
            <a:extLst>
              <a:ext uri="{FF2B5EF4-FFF2-40B4-BE49-F238E27FC236}">
                <a16:creationId xmlns:a16="http://schemas.microsoft.com/office/drawing/2014/main" id="{7B74AECB-5699-41FD-9258-6D91E8099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8538" y="2636838"/>
            <a:ext cx="238125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9" name="Picture 8" descr="whale">
            <a:extLst>
              <a:ext uri="{FF2B5EF4-FFF2-40B4-BE49-F238E27FC236}">
                <a16:creationId xmlns:a16="http://schemas.microsoft.com/office/drawing/2014/main" id="{5059FBB6-6F13-4FE6-B7DB-4DD56210FD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1989138"/>
            <a:ext cx="4679950" cy="375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D2A23D9-8CAE-461B-B4A9-7064F54315F6}"/>
              </a:ext>
            </a:extLst>
          </p:cNvPr>
          <p:cNvSpPr>
            <a:spLocks noGrp="1" noChangeArrowheads="1"/>
          </p:cNvSpPr>
          <p:nvPr>
            <p:ph type="title"/>
          </p:nvPr>
        </p:nvSpPr>
        <p:spPr/>
        <p:txBody>
          <a:bodyPr vert="horz" wrap="square" lIns="91440" tIns="45720" rIns="91440" bIns="45720" numCol="1" anchorCtr="0" compatLnSpc="1">
            <a:prstTxWarp prst="textNoShape">
              <a:avLst/>
            </a:prstTxWarp>
            <a:normAutofit fontScale="90000"/>
          </a:bodyPr>
          <a:lstStyle/>
          <a:p>
            <a:pPr eaLnBrk="1" hangingPunct="1"/>
            <a:r>
              <a:rPr lang="en-AU" altLang="en-US" sz="3600">
                <a:effectLst>
                  <a:outerShdw blurRad="38100" dist="38100" dir="2700000" algn="tl">
                    <a:srgbClr val="C0C0C0"/>
                  </a:outerShdw>
                </a:effectLst>
                <a:ea typeface="ＭＳ Ｐゴシック" panose="020B0600070205080204" pitchFamily="34" charset="-128"/>
              </a:rPr>
              <a:t>Comparing related species in light of geographical distribution</a:t>
            </a:r>
          </a:p>
        </p:txBody>
      </p:sp>
      <p:sp>
        <p:nvSpPr>
          <p:cNvPr id="40962" name="Rectangle 3">
            <a:extLst>
              <a:ext uri="{FF2B5EF4-FFF2-40B4-BE49-F238E27FC236}">
                <a16:creationId xmlns:a16="http://schemas.microsoft.com/office/drawing/2014/main" id="{AEF46303-B0BF-4D18-BA57-F9A1BBEEAE8A}"/>
              </a:ext>
            </a:extLst>
          </p:cNvPr>
          <p:cNvSpPr>
            <a:spLocks noGrp="1" noChangeArrowheads="1"/>
          </p:cNvSpPr>
          <p:nvPr>
            <p:ph idx="1"/>
          </p:nvPr>
        </p:nvSpPr>
        <p:spPr>
          <a:xfrm>
            <a:off x="1435100" y="2084388"/>
            <a:ext cx="7499350" cy="4800600"/>
          </a:xfrm>
        </p:spPr>
        <p:txBody>
          <a:bodyPr/>
          <a:lstStyle/>
          <a:p>
            <a:pPr eaLnBrk="1" hangingPunct="1"/>
            <a:r>
              <a:rPr lang="en-AU" altLang="en-US">
                <a:ea typeface="ＭＳ Ｐゴシック" panose="020B0600070205080204" pitchFamily="34" charset="-128"/>
              </a:rPr>
              <a:t>Isolated land areas or island groups have evolved their own distinctive plant and animal populations.</a:t>
            </a:r>
          </a:p>
          <a:p>
            <a:pPr eaLnBrk="1" hangingPunct="1"/>
            <a:r>
              <a:rPr lang="en-AU" altLang="en-US">
                <a:ea typeface="ＭＳ Ｐゴシック" panose="020B0600070205080204" pitchFamily="34" charset="-128"/>
              </a:rPr>
              <a:t>Australia: egg laying marsupials</a:t>
            </a:r>
          </a:p>
          <a:p>
            <a:pPr eaLnBrk="1" hangingPunct="1"/>
            <a:r>
              <a:rPr lang="en-AU" altLang="en-US">
                <a:ea typeface="ＭＳ Ｐゴシック" panose="020B0600070205080204" pitchFamily="34" charset="-128"/>
              </a:rPr>
              <a:t>Galapagos island finches have evolved into 13 unique species different from the mainland finch.</a:t>
            </a:r>
          </a:p>
          <a:p>
            <a:pPr eaLnBrk="1" hangingPunct="1"/>
            <a:endParaRPr lang="en-AU" altLang="en-US">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DFB7689-F38D-4C96-9F96-97F2448F11C3}"/>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DNA</a:t>
            </a:r>
          </a:p>
        </p:txBody>
      </p:sp>
      <p:sp>
        <p:nvSpPr>
          <p:cNvPr id="4099" name="Rectangle 3">
            <a:extLst>
              <a:ext uri="{FF2B5EF4-FFF2-40B4-BE49-F238E27FC236}">
                <a16:creationId xmlns:a16="http://schemas.microsoft.com/office/drawing/2014/main" id="{6077C309-18F1-482F-BEB0-DF0268CDA380}"/>
              </a:ext>
            </a:extLst>
          </p:cNvPr>
          <p:cNvSpPr>
            <a:spLocks noGrp="1" noChangeArrowheads="1"/>
          </p:cNvSpPr>
          <p:nvPr>
            <p:ph idx="1"/>
          </p:nvPr>
        </p:nvSpPr>
        <p:spPr>
          <a:xfrm>
            <a:off x="1403350" y="1600200"/>
            <a:ext cx="7283450" cy="5068888"/>
          </a:xfrm>
        </p:spPr>
        <p:txBody>
          <a:bodyPr>
            <a:normAutofit/>
          </a:bodyPr>
          <a:lstStyle/>
          <a:p>
            <a:pPr eaLnBrk="1" hangingPunct="1">
              <a:lnSpc>
                <a:spcPct val="80000"/>
              </a:lnSpc>
            </a:pPr>
            <a:r>
              <a:rPr lang="en-AU" altLang="en-US">
                <a:ea typeface="ＭＳ Ｐゴシック" panose="020B0600070205080204" pitchFamily="34" charset="-128"/>
              </a:rPr>
              <a:t>Speciation: When a population splits into two and eventually becomes two separate species the gene pool begins the same and slowly increases in differences until those differences are so great the two new species cannot interbreed. Once these two populations are separated permanently they will continue to diverge. </a:t>
            </a:r>
          </a:p>
          <a:p>
            <a:pPr eaLnBrk="1" hangingPunct="1">
              <a:lnSpc>
                <a:spcPct val="80000"/>
              </a:lnSpc>
            </a:pPr>
            <a:r>
              <a:rPr lang="en-AU" altLang="en-US">
                <a:ea typeface="ＭＳ Ｐゴシック" panose="020B0600070205080204" pitchFamily="34" charset="-128"/>
              </a:rPr>
              <a:t>The longer the time since a common ancestor the greater the divergence occurs.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2C9DF10A-9DBC-45C7-A69B-F5FC14F2838B}"/>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Galapagos finches</a:t>
            </a:r>
          </a:p>
        </p:txBody>
      </p:sp>
      <p:pic>
        <p:nvPicPr>
          <p:cNvPr id="41986" name="Picture 5" descr="Galapagos-finches">
            <a:extLst>
              <a:ext uri="{FF2B5EF4-FFF2-40B4-BE49-F238E27FC236}">
                <a16:creationId xmlns:a16="http://schemas.microsoft.com/office/drawing/2014/main" id="{BD11A344-915A-4F6E-B12A-C09B3748F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1196975"/>
            <a:ext cx="7632700"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a:extLst>
              <a:ext uri="{FF2B5EF4-FFF2-40B4-BE49-F238E27FC236}">
                <a16:creationId xmlns:a16="http://schemas.microsoft.com/office/drawing/2014/main" id="{7F4E168B-959E-4D23-A80C-A2C802E969B6}"/>
              </a:ext>
            </a:extLst>
          </p:cNvPr>
          <p:cNvSpPr>
            <a:spLocks noGrp="1" noChangeArrowheads="1"/>
          </p:cNvSpPr>
          <p:nvPr>
            <p:ph type="title"/>
          </p:nvPr>
        </p:nvSpPr>
        <p:spPr/>
        <p:txBody>
          <a:bodyPr vert="horz" wrap="square" lIns="91440" tIns="45720" rIns="91440" bIns="45720" numCol="1" anchorCtr="0" compatLnSpc="1">
            <a:prstTxWarp prst="textNoShape">
              <a:avLst/>
            </a:prstTxWarp>
            <a:normAutofit fontScale="90000"/>
          </a:bodyPr>
          <a:lstStyle/>
          <a:p>
            <a:pPr eaLnBrk="1" hangingPunct="1"/>
            <a:r>
              <a:rPr lang="en-AU" altLang="en-US" sz="3600">
                <a:effectLst>
                  <a:outerShdw blurRad="38100" dist="38100" dir="2700000" algn="tl">
                    <a:srgbClr val="C0C0C0"/>
                  </a:outerShdw>
                </a:effectLst>
                <a:ea typeface="ＭＳ Ｐゴシック" panose="020B0600070205080204" pitchFamily="34" charset="-128"/>
              </a:rPr>
              <a:t>DNA differences between humans and great apes</a:t>
            </a:r>
          </a:p>
        </p:txBody>
      </p:sp>
      <p:graphicFrame>
        <p:nvGraphicFramePr>
          <p:cNvPr id="5162" name="Group 42">
            <a:extLst>
              <a:ext uri="{FF2B5EF4-FFF2-40B4-BE49-F238E27FC236}">
                <a16:creationId xmlns:a16="http://schemas.microsoft.com/office/drawing/2014/main" id="{0F603E61-5E75-4D6B-83D2-02B662F1B197}"/>
              </a:ext>
            </a:extLst>
          </p:cNvPr>
          <p:cNvGraphicFramePr>
            <a:graphicFrameLocks noGrp="1"/>
          </p:cNvGraphicFramePr>
          <p:nvPr>
            <p:ph idx="1"/>
          </p:nvPr>
        </p:nvGraphicFramePr>
        <p:xfrm>
          <a:off x="1435100" y="1766888"/>
          <a:ext cx="7499350" cy="4831074"/>
        </p:xfrm>
        <a:graphic>
          <a:graphicData uri="http://schemas.openxmlformats.org/drawingml/2006/table">
            <a:tbl>
              <a:tblPr/>
              <a:tblGrid>
                <a:gridCol w="4406900">
                  <a:extLst>
                    <a:ext uri="{9D8B030D-6E8A-4147-A177-3AD203B41FA5}">
                      <a16:colId xmlns:a16="http://schemas.microsoft.com/office/drawing/2014/main" val="1395512816"/>
                    </a:ext>
                  </a:extLst>
                </a:gridCol>
                <a:gridCol w="3092450">
                  <a:extLst>
                    <a:ext uri="{9D8B030D-6E8A-4147-A177-3AD203B41FA5}">
                      <a16:colId xmlns:a16="http://schemas.microsoft.com/office/drawing/2014/main" val="200125960"/>
                    </a:ext>
                  </a:extLst>
                </a:gridCol>
              </a:tblGrid>
              <a:tr h="944563">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Primate being compared</a:t>
                      </a:r>
                    </a:p>
                  </a:txBody>
                  <a:tcPr marL="83326" marR="83326"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DNA difference (%)</a:t>
                      </a:r>
                    </a:p>
                  </a:txBody>
                  <a:tcPr marL="83326" marR="83326"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87534131"/>
                  </a:ext>
                </a:extLst>
              </a:tr>
              <a:tr h="647700">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Human – Chimpanzee</a:t>
                      </a:r>
                    </a:p>
                  </a:txBody>
                  <a:tcPr marL="83326" marR="83326"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1.2</a:t>
                      </a:r>
                    </a:p>
                  </a:txBody>
                  <a:tcPr marL="83326" marR="83326"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862906"/>
                  </a:ext>
                </a:extLst>
              </a:tr>
              <a:tr h="647700">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Chimpanzee – Gorilla </a:t>
                      </a:r>
                    </a:p>
                  </a:txBody>
                  <a:tcPr marL="83326" marR="83326"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1.2</a:t>
                      </a:r>
                    </a:p>
                  </a:txBody>
                  <a:tcPr marL="83326" marR="83326"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42957077"/>
                  </a:ext>
                </a:extLst>
              </a:tr>
              <a:tr h="647700">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Human – Gorilla</a:t>
                      </a:r>
                    </a:p>
                  </a:txBody>
                  <a:tcPr marL="83326" marR="83326"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1.4</a:t>
                      </a:r>
                    </a:p>
                  </a:txBody>
                  <a:tcPr marL="83326" marR="83326"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7187119"/>
                  </a:ext>
                </a:extLst>
              </a:tr>
              <a:tr h="647700">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Chimpanzee – orang-utan</a:t>
                      </a:r>
                    </a:p>
                  </a:txBody>
                  <a:tcPr marL="83326" marR="83326"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1.8</a:t>
                      </a:r>
                    </a:p>
                  </a:txBody>
                  <a:tcPr marL="83326" marR="83326"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1051408"/>
                  </a:ext>
                </a:extLst>
              </a:tr>
              <a:tr h="647700">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Human – orang-utan</a:t>
                      </a:r>
                    </a:p>
                  </a:txBody>
                  <a:tcPr marL="83326" marR="83326"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2.4</a:t>
                      </a:r>
                    </a:p>
                  </a:txBody>
                  <a:tcPr marL="83326" marR="83326"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19772203"/>
                  </a:ext>
                </a:extLst>
              </a:tr>
              <a:tr h="647700">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Gorilla – orang-utan</a:t>
                      </a:r>
                    </a:p>
                  </a:txBody>
                  <a:tcPr marL="83326" marR="83326"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n-AU"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2.4</a:t>
                      </a:r>
                    </a:p>
                  </a:txBody>
                  <a:tcPr marL="83326" marR="83326"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63810746"/>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a:extLst>
              <a:ext uri="{FF2B5EF4-FFF2-40B4-BE49-F238E27FC236}">
                <a16:creationId xmlns:a16="http://schemas.microsoft.com/office/drawing/2014/main" id="{0B3B77A3-B2AE-4A4D-8A23-C630943B6F2C}"/>
              </a:ext>
            </a:extLst>
          </p:cNvPr>
          <p:cNvSpPr>
            <a:spLocks noGrp="1" noChangeArrowheads="1"/>
          </p:cNvSpPr>
          <p:nvPr>
            <p:ph type="title"/>
          </p:nvPr>
        </p:nvSpPr>
        <p:spPr/>
        <p:txBody>
          <a:bodyPr vert="horz" wrap="square" lIns="91440" tIns="45720" rIns="91440" bIns="45720" numCol="1" anchorCtr="0" compatLnSpc="1">
            <a:prstTxWarp prst="textNoShape">
              <a:avLst/>
            </a:prstTxWarp>
            <a:normAutofit fontScale="90000"/>
          </a:bodyPr>
          <a:lstStyle/>
          <a:p>
            <a:pPr eaLnBrk="1" hangingPunct="1"/>
            <a:r>
              <a:rPr lang="en-AU" altLang="en-US" sz="3600">
                <a:solidFill>
                  <a:srgbClr val="964305"/>
                </a:solidFill>
                <a:effectLst>
                  <a:outerShdw blurRad="38100" dist="38100" dir="2700000" algn="tl">
                    <a:srgbClr val="C0C0C0"/>
                  </a:outerShdw>
                </a:effectLst>
                <a:ea typeface="ＭＳ Ｐゴシック" panose="020B0600070205080204" pitchFamily="34" charset="-128"/>
              </a:rPr>
              <a:t>Primate % similarity of DNA with human DNA 	</a:t>
            </a:r>
          </a:p>
        </p:txBody>
      </p:sp>
      <p:sp>
        <p:nvSpPr>
          <p:cNvPr id="18434" name="Rectangle 6">
            <a:extLst>
              <a:ext uri="{FF2B5EF4-FFF2-40B4-BE49-F238E27FC236}">
                <a16:creationId xmlns:a16="http://schemas.microsoft.com/office/drawing/2014/main" id="{86EB188C-5F15-4A74-94B6-5B9399845E58}"/>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human 				100 	</a:t>
            </a:r>
          </a:p>
          <a:p>
            <a:pPr eaLnBrk="1" hangingPunct="1"/>
            <a:r>
              <a:rPr lang="en-AU" altLang="en-US">
                <a:ea typeface="ＭＳ Ｐゴシック" panose="020B0600070205080204" pitchFamily="34" charset="-128"/>
              </a:rPr>
              <a:t>chimpanzee 			97.6 	</a:t>
            </a:r>
          </a:p>
          <a:p>
            <a:pPr eaLnBrk="1" hangingPunct="1"/>
            <a:r>
              <a:rPr lang="en-AU" altLang="en-US">
                <a:ea typeface="ＭＳ Ｐゴシック" panose="020B0600070205080204" pitchFamily="34" charset="-128"/>
              </a:rPr>
              <a:t>gibbon 				94.7 	</a:t>
            </a:r>
          </a:p>
          <a:p>
            <a:pPr eaLnBrk="1" hangingPunct="1"/>
            <a:r>
              <a:rPr lang="en-AU" altLang="en-US">
                <a:ea typeface="ＭＳ Ｐゴシック" panose="020B0600070205080204" pitchFamily="34" charset="-128"/>
              </a:rPr>
              <a:t>rhesus monkey 		91.1 	</a:t>
            </a:r>
          </a:p>
          <a:p>
            <a:pPr eaLnBrk="1" hangingPunct="1"/>
            <a:r>
              <a:rPr lang="en-AU" altLang="en-US">
                <a:ea typeface="ＭＳ Ｐゴシック" panose="020B0600070205080204" pitchFamily="34" charset="-128"/>
              </a:rPr>
              <a:t>vervet 				90.5 	</a:t>
            </a:r>
          </a:p>
          <a:p>
            <a:pPr eaLnBrk="1" hangingPunct="1"/>
            <a:r>
              <a:rPr lang="en-AU" altLang="en-US">
                <a:ea typeface="ＭＳ Ｐゴシック" panose="020B0600070205080204" pitchFamily="34" charset="-128"/>
              </a:rPr>
              <a:t>capuchin 			84.2 	</a:t>
            </a:r>
          </a:p>
          <a:p>
            <a:pPr eaLnBrk="1" hangingPunct="1"/>
            <a:r>
              <a:rPr lang="en-AU" altLang="en-US">
                <a:ea typeface="ＭＳ Ｐゴシック" panose="020B0600070205080204" pitchFamily="34" charset="-128"/>
              </a:rPr>
              <a:t>Galago (bush babies)	58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F21FB955-B331-427B-A730-FFB07B1C29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8349"/>
          <a:stretch>
            <a:fillRect/>
          </a:stretch>
        </p:blipFill>
        <p:spPr bwMode="auto">
          <a:xfrm>
            <a:off x="1462088" y="2878138"/>
            <a:ext cx="6683375" cy="3919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FFFFFF"/>
                </a:solidFill>
                <a:miter lim="800000"/>
                <a:headEnd/>
                <a:tailEnd/>
              </a14:hiddenLine>
            </a:ext>
            <a:ext uri="{AF507438-7753-43E0-B8FC-AC1667EBCBE1}">
              <a14:hiddenEffects xmlns:a14="http://schemas.microsoft.com/office/drawing/2010/main">
                <a:effectLst>
                  <a:outerShdw blurRad="190500" dist="190499" dir="2700000" algn="ctr" rotWithShape="0">
                    <a:schemeClr val="bg2">
                      <a:alpha val="50000"/>
                    </a:schemeClr>
                  </a:outerShdw>
                </a:effectLst>
              </a14:hiddenEffects>
            </a:ext>
          </a:extLst>
        </p:spPr>
      </p:pic>
      <p:sp>
        <p:nvSpPr>
          <p:cNvPr id="10245" name="Rectangle 5">
            <a:extLst>
              <a:ext uri="{FF2B5EF4-FFF2-40B4-BE49-F238E27FC236}">
                <a16:creationId xmlns:a16="http://schemas.microsoft.com/office/drawing/2014/main" id="{ABAB15B9-01A6-450F-ADE6-CE0560495BB9}"/>
              </a:ext>
            </a:extLst>
          </p:cNvPr>
          <p:cNvSpPr>
            <a:spLocks/>
          </p:cNvSpPr>
          <p:nvPr/>
        </p:nvSpPr>
        <p:spPr bwMode="auto">
          <a:xfrm>
            <a:off x="5581650" y="3000375"/>
            <a:ext cx="466725" cy="2460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5000"/>
              </a:lnSpc>
              <a:tabLst>
                <a:tab pos="366713" algn="l"/>
              </a:tabLst>
              <a:defRPr/>
            </a:pPr>
            <a:r>
              <a:rPr lang="en-US" sz="1400" b="1">
                <a:solidFill>
                  <a:srgbClr val="171512"/>
                </a:solidFill>
                <a:latin typeface="Arial" charset="0"/>
                <a:ea typeface="ＭＳ Ｐゴシック" charset="0"/>
                <a:cs typeface="Arial" charset="0"/>
                <a:sym typeface="Arial" charset="0"/>
              </a:rPr>
              <a:t>Split</a:t>
            </a:r>
          </a:p>
        </p:txBody>
      </p:sp>
      <p:sp>
        <p:nvSpPr>
          <p:cNvPr id="10246" name="Rectangle 6">
            <a:extLst>
              <a:ext uri="{FF2B5EF4-FFF2-40B4-BE49-F238E27FC236}">
                <a16:creationId xmlns:a16="http://schemas.microsoft.com/office/drawing/2014/main" id="{B7FAEF9A-9D7B-447C-99C6-2AD821DF3860}"/>
              </a:ext>
            </a:extLst>
          </p:cNvPr>
          <p:cNvSpPr>
            <a:spLocks/>
          </p:cNvSpPr>
          <p:nvPr/>
        </p:nvSpPr>
        <p:spPr bwMode="auto">
          <a:xfrm>
            <a:off x="5491163" y="3482975"/>
            <a:ext cx="468312" cy="2460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5000"/>
              </a:lnSpc>
              <a:tabLst>
                <a:tab pos="366713" algn="l"/>
              </a:tabLst>
              <a:defRPr/>
            </a:pPr>
            <a:r>
              <a:rPr lang="en-US" sz="1400" b="1">
                <a:solidFill>
                  <a:srgbClr val="171512"/>
                </a:solidFill>
                <a:latin typeface="Arial" charset="0"/>
                <a:ea typeface="ＭＳ Ｐゴシック" charset="0"/>
                <a:cs typeface="Arial" charset="0"/>
                <a:sym typeface="Arial" charset="0"/>
              </a:rPr>
              <a:t>Split</a:t>
            </a:r>
          </a:p>
        </p:txBody>
      </p:sp>
      <p:sp>
        <p:nvSpPr>
          <p:cNvPr id="10247" name="Rectangle 7">
            <a:extLst>
              <a:ext uri="{FF2B5EF4-FFF2-40B4-BE49-F238E27FC236}">
                <a16:creationId xmlns:a16="http://schemas.microsoft.com/office/drawing/2014/main" id="{BC86713D-F062-452C-90B2-8A3CEFAE1FF2}"/>
              </a:ext>
            </a:extLst>
          </p:cNvPr>
          <p:cNvSpPr>
            <a:spLocks/>
          </p:cNvSpPr>
          <p:nvPr/>
        </p:nvSpPr>
        <p:spPr bwMode="auto">
          <a:xfrm>
            <a:off x="4795838" y="4054475"/>
            <a:ext cx="466725" cy="2460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5000"/>
              </a:lnSpc>
              <a:tabLst>
                <a:tab pos="366713" algn="l"/>
              </a:tabLst>
              <a:defRPr/>
            </a:pPr>
            <a:r>
              <a:rPr lang="en-US" sz="1400" b="1">
                <a:solidFill>
                  <a:srgbClr val="171512"/>
                </a:solidFill>
                <a:latin typeface="Arial" charset="0"/>
                <a:ea typeface="ＭＳ Ｐゴシック" charset="0"/>
                <a:cs typeface="Arial" charset="0"/>
                <a:sym typeface="Arial" charset="0"/>
              </a:rPr>
              <a:t>Split</a:t>
            </a:r>
          </a:p>
        </p:txBody>
      </p:sp>
      <p:sp>
        <p:nvSpPr>
          <p:cNvPr id="10248" name="Rectangle 8">
            <a:extLst>
              <a:ext uri="{FF2B5EF4-FFF2-40B4-BE49-F238E27FC236}">
                <a16:creationId xmlns:a16="http://schemas.microsoft.com/office/drawing/2014/main" id="{0C4DC5ED-6298-49ED-A5D4-142CB5FC009D}"/>
              </a:ext>
            </a:extLst>
          </p:cNvPr>
          <p:cNvSpPr>
            <a:spLocks/>
          </p:cNvSpPr>
          <p:nvPr/>
        </p:nvSpPr>
        <p:spPr bwMode="auto">
          <a:xfrm>
            <a:off x="4044950" y="4608513"/>
            <a:ext cx="468313" cy="2460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5000"/>
              </a:lnSpc>
              <a:tabLst>
                <a:tab pos="366713" algn="l"/>
              </a:tabLst>
              <a:defRPr/>
            </a:pPr>
            <a:r>
              <a:rPr lang="en-US" sz="1400" b="1">
                <a:solidFill>
                  <a:srgbClr val="171512"/>
                </a:solidFill>
                <a:latin typeface="Arial" charset="0"/>
                <a:ea typeface="ＭＳ Ｐゴシック" charset="0"/>
                <a:cs typeface="Arial" charset="0"/>
                <a:sym typeface="Arial" charset="0"/>
              </a:rPr>
              <a:t>Split</a:t>
            </a:r>
          </a:p>
        </p:txBody>
      </p:sp>
      <p:sp>
        <p:nvSpPr>
          <p:cNvPr id="10249" name="Rectangle 9">
            <a:extLst>
              <a:ext uri="{FF2B5EF4-FFF2-40B4-BE49-F238E27FC236}">
                <a16:creationId xmlns:a16="http://schemas.microsoft.com/office/drawing/2014/main" id="{8B3EA56F-75FF-4552-96EF-F53C5ACAFD66}"/>
              </a:ext>
            </a:extLst>
          </p:cNvPr>
          <p:cNvSpPr>
            <a:spLocks/>
          </p:cNvSpPr>
          <p:nvPr/>
        </p:nvSpPr>
        <p:spPr bwMode="auto">
          <a:xfrm>
            <a:off x="3071813" y="5143500"/>
            <a:ext cx="468312" cy="2460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5000"/>
              </a:lnSpc>
              <a:tabLst>
                <a:tab pos="366713" algn="l"/>
              </a:tabLst>
              <a:defRPr/>
            </a:pPr>
            <a:r>
              <a:rPr lang="en-US" sz="1400" b="1">
                <a:solidFill>
                  <a:srgbClr val="171512"/>
                </a:solidFill>
                <a:latin typeface="Arial" charset="0"/>
                <a:ea typeface="ＭＳ Ｐゴシック" charset="0"/>
                <a:cs typeface="Arial" charset="0"/>
                <a:sym typeface="Arial" charset="0"/>
              </a:rPr>
              <a:t>Split</a:t>
            </a:r>
          </a:p>
        </p:txBody>
      </p:sp>
      <p:sp>
        <p:nvSpPr>
          <p:cNvPr id="10250" name="Rectangle 10">
            <a:extLst>
              <a:ext uri="{FF2B5EF4-FFF2-40B4-BE49-F238E27FC236}">
                <a16:creationId xmlns:a16="http://schemas.microsoft.com/office/drawing/2014/main" id="{07045CF5-CADE-4C37-A996-3D3C7A8B8B7F}"/>
              </a:ext>
            </a:extLst>
          </p:cNvPr>
          <p:cNvSpPr>
            <a:spLocks/>
          </p:cNvSpPr>
          <p:nvPr/>
        </p:nvSpPr>
        <p:spPr bwMode="auto">
          <a:xfrm>
            <a:off x="2054225" y="5554663"/>
            <a:ext cx="466725" cy="2460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5000"/>
              </a:lnSpc>
              <a:tabLst>
                <a:tab pos="366713" algn="l"/>
              </a:tabLst>
              <a:defRPr/>
            </a:pPr>
            <a:r>
              <a:rPr lang="en-US" sz="1400" b="1">
                <a:solidFill>
                  <a:srgbClr val="171512"/>
                </a:solidFill>
                <a:latin typeface="Arial" charset="0"/>
                <a:ea typeface="ＭＳ Ｐゴシック" charset="0"/>
                <a:cs typeface="Arial" charset="0"/>
                <a:sym typeface="Arial" charset="0"/>
              </a:rPr>
              <a:t>Split</a:t>
            </a:r>
          </a:p>
        </p:txBody>
      </p:sp>
      <p:sp>
        <p:nvSpPr>
          <p:cNvPr id="10251" name="Line 11">
            <a:extLst>
              <a:ext uri="{FF2B5EF4-FFF2-40B4-BE49-F238E27FC236}">
                <a16:creationId xmlns:a16="http://schemas.microsoft.com/office/drawing/2014/main" id="{DB32A183-6D9B-416A-93E4-8D2AC2AB931A}"/>
              </a:ext>
            </a:extLst>
          </p:cNvPr>
          <p:cNvSpPr>
            <a:spLocks noChangeShapeType="1"/>
          </p:cNvSpPr>
          <p:nvPr/>
        </p:nvSpPr>
        <p:spPr bwMode="auto">
          <a:xfrm rot="10800000">
            <a:off x="6167438" y="3214688"/>
            <a:ext cx="201612" cy="166687"/>
          </a:xfrm>
          <a:prstGeom prst="line">
            <a:avLst/>
          </a:prstGeom>
          <a:noFill/>
          <a:ln w="25400">
            <a:solidFill>
              <a:srgbClr val="000000"/>
            </a:solidFill>
            <a:prstDash val="sysDot"/>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25400" dist="12699" dir="5400000" algn="ctr" rotWithShape="0">
                    <a:schemeClr val="bg2">
                      <a:alpha val="20000"/>
                    </a:schemeClr>
                  </a:outerShdw>
                </a:effectLst>
              </a14:hiddenEffects>
            </a:ext>
          </a:extLst>
        </p:spPr>
        <p:txBody>
          <a:bodyPr/>
          <a:lstStyle/>
          <a:p>
            <a:endParaRPr lang="en-US"/>
          </a:p>
        </p:txBody>
      </p:sp>
      <p:sp>
        <p:nvSpPr>
          <p:cNvPr id="10252" name="Line 12">
            <a:extLst>
              <a:ext uri="{FF2B5EF4-FFF2-40B4-BE49-F238E27FC236}">
                <a16:creationId xmlns:a16="http://schemas.microsoft.com/office/drawing/2014/main" id="{F5CFDF6D-73FA-442F-A16F-748846847664}"/>
              </a:ext>
            </a:extLst>
          </p:cNvPr>
          <p:cNvSpPr>
            <a:spLocks noChangeShapeType="1"/>
          </p:cNvSpPr>
          <p:nvPr/>
        </p:nvSpPr>
        <p:spPr bwMode="auto">
          <a:xfrm rot="10800000">
            <a:off x="6086475" y="3679825"/>
            <a:ext cx="201613" cy="165100"/>
          </a:xfrm>
          <a:prstGeom prst="line">
            <a:avLst/>
          </a:prstGeom>
          <a:noFill/>
          <a:ln w="25400">
            <a:solidFill>
              <a:srgbClr val="000000"/>
            </a:solidFill>
            <a:prstDash val="sysDot"/>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25400" dist="12699" dir="5400000" algn="ctr" rotWithShape="0">
                    <a:schemeClr val="bg2">
                      <a:alpha val="20000"/>
                    </a:schemeClr>
                  </a:outerShdw>
                </a:effectLst>
              </a14:hiddenEffects>
            </a:ext>
          </a:extLst>
        </p:spPr>
        <p:txBody>
          <a:bodyPr/>
          <a:lstStyle/>
          <a:p>
            <a:endParaRPr lang="en-US"/>
          </a:p>
        </p:txBody>
      </p:sp>
      <p:sp>
        <p:nvSpPr>
          <p:cNvPr id="10253" name="Line 13">
            <a:extLst>
              <a:ext uri="{FF2B5EF4-FFF2-40B4-BE49-F238E27FC236}">
                <a16:creationId xmlns:a16="http://schemas.microsoft.com/office/drawing/2014/main" id="{F3D73C56-5648-4F48-8690-7A74E27DF264}"/>
              </a:ext>
            </a:extLst>
          </p:cNvPr>
          <p:cNvSpPr>
            <a:spLocks noChangeShapeType="1"/>
          </p:cNvSpPr>
          <p:nvPr/>
        </p:nvSpPr>
        <p:spPr bwMode="auto">
          <a:xfrm rot="10800000">
            <a:off x="5324475" y="4279900"/>
            <a:ext cx="231775" cy="200025"/>
          </a:xfrm>
          <a:prstGeom prst="line">
            <a:avLst/>
          </a:prstGeom>
          <a:noFill/>
          <a:ln w="25400">
            <a:solidFill>
              <a:srgbClr val="000000"/>
            </a:solidFill>
            <a:prstDash val="sysDot"/>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25400" dist="12699" dir="5400000" algn="ctr" rotWithShape="0">
                    <a:schemeClr val="bg2">
                      <a:alpha val="20000"/>
                    </a:schemeClr>
                  </a:outerShdw>
                </a:effectLst>
              </a14:hiddenEffects>
            </a:ext>
          </a:extLst>
        </p:spPr>
        <p:txBody>
          <a:bodyPr/>
          <a:lstStyle/>
          <a:p>
            <a:endParaRPr lang="en-US"/>
          </a:p>
        </p:txBody>
      </p:sp>
      <p:sp>
        <p:nvSpPr>
          <p:cNvPr id="10254" name="Line 14">
            <a:extLst>
              <a:ext uri="{FF2B5EF4-FFF2-40B4-BE49-F238E27FC236}">
                <a16:creationId xmlns:a16="http://schemas.microsoft.com/office/drawing/2014/main" id="{8E6B02D4-D203-468F-ABAF-903F2C1DD6E9}"/>
              </a:ext>
            </a:extLst>
          </p:cNvPr>
          <p:cNvSpPr>
            <a:spLocks noChangeShapeType="1"/>
          </p:cNvSpPr>
          <p:nvPr/>
        </p:nvSpPr>
        <p:spPr bwMode="auto">
          <a:xfrm rot="10800000">
            <a:off x="4583113" y="4859338"/>
            <a:ext cx="231775" cy="200025"/>
          </a:xfrm>
          <a:prstGeom prst="line">
            <a:avLst/>
          </a:prstGeom>
          <a:noFill/>
          <a:ln w="25400">
            <a:solidFill>
              <a:srgbClr val="000000"/>
            </a:solidFill>
            <a:prstDash val="sysDot"/>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25400" dist="12699" dir="5400000" algn="ctr" rotWithShape="0">
                    <a:schemeClr val="bg2">
                      <a:alpha val="20000"/>
                    </a:schemeClr>
                  </a:outerShdw>
                </a:effectLst>
              </a14:hiddenEffects>
            </a:ext>
          </a:extLst>
        </p:spPr>
        <p:txBody>
          <a:bodyPr/>
          <a:lstStyle/>
          <a:p>
            <a:endParaRPr lang="en-US"/>
          </a:p>
        </p:txBody>
      </p:sp>
      <p:sp>
        <p:nvSpPr>
          <p:cNvPr id="10255" name="Line 15">
            <a:extLst>
              <a:ext uri="{FF2B5EF4-FFF2-40B4-BE49-F238E27FC236}">
                <a16:creationId xmlns:a16="http://schemas.microsoft.com/office/drawing/2014/main" id="{73BC9F11-DE33-431B-AB30-E3FA36EEB3BF}"/>
              </a:ext>
            </a:extLst>
          </p:cNvPr>
          <p:cNvSpPr>
            <a:spLocks noChangeShapeType="1"/>
          </p:cNvSpPr>
          <p:nvPr/>
        </p:nvSpPr>
        <p:spPr bwMode="auto">
          <a:xfrm rot="10800000">
            <a:off x="3625850" y="5327650"/>
            <a:ext cx="225425" cy="179388"/>
          </a:xfrm>
          <a:prstGeom prst="line">
            <a:avLst/>
          </a:prstGeom>
          <a:noFill/>
          <a:ln w="25400">
            <a:solidFill>
              <a:srgbClr val="000000"/>
            </a:solidFill>
            <a:prstDash val="sysDot"/>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25400" dist="12699" dir="5400000" algn="ctr" rotWithShape="0">
                    <a:schemeClr val="bg2">
                      <a:alpha val="20000"/>
                    </a:schemeClr>
                  </a:outerShdw>
                </a:effectLst>
              </a14:hiddenEffects>
            </a:ext>
          </a:extLst>
        </p:spPr>
        <p:txBody>
          <a:bodyPr/>
          <a:lstStyle/>
          <a:p>
            <a:endParaRPr lang="en-US"/>
          </a:p>
        </p:txBody>
      </p:sp>
      <p:sp>
        <p:nvSpPr>
          <p:cNvPr id="10256" name="Line 16">
            <a:extLst>
              <a:ext uri="{FF2B5EF4-FFF2-40B4-BE49-F238E27FC236}">
                <a16:creationId xmlns:a16="http://schemas.microsoft.com/office/drawing/2014/main" id="{F10174FF-CF16-4A73-860E-AB0F795B5FE6}"/>
              </a:ext>
            </a:extLst>
          </p:cNvPr>
          <p:cNvSpPr>
            <a:spLocks noChangeShapeType="1"/>
          </p:cNvSpPr>
          <p:nvPr/>
        </p:nvSpPr>
        <p:spPr bwMode="auto">
          <a:xfrm rot="10800000" flipH="1">
            <a:off x="1881188" y="5721350"/>
            <a:ext cx="214312" cy="153988"/>
          </a:xfrm>
          <a:prstGeom prst="line">
            <a:avLst/>
          </a:prstGeom>
          <a:noFill/>
          <a:ln w="25400">
            <a:solidFill>
              <a:srgbClr val="000000"/>
            </a:solidFill>
            <a:prstDash val="sysDot"/>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25400" dist="12699" dir="5400000" algn="ctr" rotWithShape="0">
                    <a:schemeClr val="bg2">
                      <a:alpha val="20000"/>
                    </a:schemeClr>
                  </a:outerShdw>
                </a:effectLst>
              </a14:hiddenEffects>
            </a:ext>
          </a:extLst>
        </p:spPr>
        <p:txBody>
          <a:bodyPr/>
          <a:lstStyle/>
          <a:p>
            <a:endParaRPr lang="en-US"/>
          </a:p>
        </p:txBody>
      </p:sp>
      <p:sp>
        <p:nvSpPr>
          <p:cNvPr id="10257" name="Rectangle 17">
            <a:extLst>
              <a:ext uri="{FF2B5EF4-FFF2-40B4-BE49-F238E27FC236}">
                <a16:creationId xmlns:a16="http://schemas.microsoft.com/office/drawing/2014/main" id="{8594A694-6D86-42A7-AAA2-347477772975}"/>
              </a:ext>
            </a:extLst>
          </p:cNvPr>
          <p:cNvSpPr>
            <a:spLocks/>
          </p:cNvSpPr>
          <p:nvPr/>
        </p:nvSpPr>
        <p:spPr bwMode="auto">
          <a:xfrm>
            <a:off x="7134225" y="3125788"/>
            <a:ext cx="541338" cy="203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Human</a:t>
            </a:r>
          </a:p>
        </p:txBody>
      </p:sp>
      <p:sp>
        <p:nvSpPr>
          <p:cNvPr id="10258" name="Rectangle 18">
            <a:extLst>
              <a:ext uri="{FF2B5EF4-FFF2-40B4-BE49-F238E27FC236}">
                <a16:creationId xmlns:a16="http://schemas.microsoft.com/office/drawing/2014/main" id="{F77B855D-38D0-4AAF-873B-17AEECDEBD06}"/>
              </a:ext>
            </a:extLst>
          </p:cNvPr>
          <p:cNvSpPr>
            <a:spLocks/>
          </p:cNvSpPr>
          <p:nvPr/>
        </p:nvSpPr>
        <p:spPr bwMode="auto">
          <a:xfrm>
            <a:off x="7134225" y="3482975"/>
            <a:ext cx="573088" cy="203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Bonobo</a:t>
            </a:r>
          </a:p>
        </p:txBody>
      </p:sp>
      <p:sp>
        <p:nvSpPr>
          <p:cNvPr id="10259" name="Rectangle 19">
            <a:extLst>
              <a:ext uri="{FF2B5EF4-FFF2-40B4-BE49-F238E27FC236}">
                <a16:creationId xmlns:a16="http://schemas.microsoft.com/office/drawing/2014/main" id="{DC84AB1E-4BFF-4B10-9443-A51EB68BCF4D}"/>
              </a:ext>
            </a:extLst>
          </p:cNvPr>
          <p:cNvSpPr>
            <a:spLocks/>
          </p:cNvSpPr>
          <p:nvPr/>
        </p:nvSpPr>
        <p:spPr bwMode="auto">
          <a:xfrm>
            <a:off x="7134225" y="3751263"/>
            <a:ext cx="1501775" cy="203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Common Chimpanzee</a:t>
            </a:r>
          </a:p>
        </p:txBody>
      </p:sp>
      <p:sp>
        <p:nvSpPr>
          <p:cNvPr id="10260" name="Rectangle 20">
            <a:extLst>
              <a:ext uri="{FF2B5EF4-FFF2-40B4-BE49-F238E27FC236}">
                <a16:creationId xmlns:a16="http://schemas.microsoft.com/office/drawing/2014/main" id="{C2D7BFA0-2664-4A86-ACA6-75F13C8463C7}"/>
              </a:ext>
            </a:extLst>
          </p:cNvPr>
          <p:cNvSpPr>
            <a:spLocks/>
          </p:cNvSpPr>
          <p:nvPr/>
        </p:nvSpPr>
        <p:spPr bwMode="auto">
          <a:xfrm>
            <a:off x="7134225" y="4098925"/>
            <a:ext cx="1065213" cy="2047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Western Gorilla</a:t>
            </a:r>
          </a:p>
        </p:txBody>
      </p:sp>
      <p:sp>
        <p:nvSpPr>
          <p:cNvPr id="10261" name="Rectangle 21">
            <a:extLst>
              <a:ext uri="{FF2B5EF4-FFF2-40B4-BE49-F238E27FC236}">
                <a16:creationId xmlns:a16="http://schemas.microsoft.com/office/drawing/2014/main" id="{4C32CCB1-65D4-442F-8488-E66C0E3DADE2}"/>
              </a:ext>
            </a:extLst>
          </p:cNvPr>
          <p:cNvSpPr>
            <a:spLocks/>
          </p:cNvSpPr>
          <p:nvPr/>
        </p:nvSpPr>
        <p:spPr bwMode="auto">
          <a:xfrm>
            <a:off x="7134225" y="4438650"/>
            <a:ext cx="1598613" cy="203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Eastern Lowland Gorilla</a:t>
            </a:r>
          </a:p>
        </p:txBody>
      </p:sp>
      <p:sp>
        <p:nvSpPr>
          <p:cNvPr id="10262" name="Rectangle 22">
            <a:extLst>
              <a:ext uri="{FF2B5EF4-FFF2-40B4-BE49-F238E27FC236}">
                <a16:creationId xmlns:a16="http://schemas.microsoft.com/office/drawing/2014/main" id="{DA8E0FC9-47B1-41FF-8335-7E4C2C94D4B9}"/>
              </a:ext>
            </a:extLst>
          </p:cNvPr>
          <p:cNvSpPr>
            <a:spLocks/>
          </p:cNvSpPr>
          <p:nvPr/>
        </p:nvSpPr>
        <p:spPr bwMode="auto">
          <a:xfrm>
            <a:off x="7134225" y="4732338"/>
            <a:ext cx="1654175" cy="2047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Eastern Mountain Gorilla</a:t>
            </a:r>
          </a:p>
        </p:txBody>
      </p:sp>
      <p:sp>
        <p:nvSpPr>
          <p:cNvPr id="10263" name="Rectangle 23">
            <a:extLst>
              <a:ext uri="{FF2B5EF4-FFF2-40B4-BE49-F238E27FC236}">
                <a16:creationId xmlns:a16="http://schemas.microsoft.com/office/drawing/2014/main" id="{6986D65A-EDC0-4066-8890-905DDFAC8610}"/>
              </a:ext>
            </a:extLst>
          </p:cNvPr>
          <p:cNvSpPr>
            <a:spLocks/>
          </p:cNvSpPr>
          <p:nvPr/>
        </p:nvSpPr>
        <p:spPr bwMode="auto">
          <a:xfrm>
            <a:off x="7134225" y="5072063"/>
            <a:ext cx="1376363" cy="2047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Bornean Orang utan</a:t>
            </a:r>
          </a:p>
        </p:txBody>
      </p:sp>
      <p:sp>
        <p:nvSpPr>
          <p:cNvPr id="10264" name="Rectangle 24">
            <a:extLst>
              <a:ext uri="{FF2B5EF4-FFF2-40B4-BE49-F238E27FC236}">
                <a16:creationId xmlns:a16="http://schemas.microsoft.com/office/drawing/2014/main" id="{7BF77D33-7E98-4D86-A239-843D04A05FAA}"/>
              </a:ext>
            </a:extLst>
          </p:cNvPr>
          <p:cNvSpPr>
            <a:spLocks/>
          </p:cNvSpPr>
          <p:nvPr/>
        </p:nvSpPr>
        <p:spPr bwMode="auto">
          <a:xfrm>
            <a:off x="7134225" y="5367338"/>
            <a:ext cx="1455738" cy="203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Sumatran Orang utan</a:t>
            </a:r>
          </a:p>
        </p:txBody>
      </p:sp>
      <p:sp>
        <p:nvSpPr>
          <p:cNvPr id="10265" name="Rectangle 25">
            <a:extLst>
              <a:ext uri="{FF2B5EF4-FFF2-40B4-BE49-F238E27FC236}">
                <a16:creationId xmlns:a16="http://schemas.microsoft.com/office/drawing/2014/main" id="{DDCC1026-6411-4F4F-9661-1A249A47AAFA}"/>
              </a:ext>
            </a:extLst>
          </p:cNvPr>
          <p:cNvSpPr>
            <a:spLocks/>
          </p:cNvSpPr>
          <p:nvPr/>
        </p:nvSpPr>
        <p:spPr bwMode="auto">
          <a:xfrm>
            <a:off x="7134225" y="5697538"/>
            <a:ext cx="541338" cy="203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Gibbon</a:t>
            </a:r>
          </a:p>
        </p:txBody>
      </p:sp>
      <p:sp>
        <p:nvSpPr>
          <p:cNvPr id="10266" name="Rectangle 26">
            <a:extLst>
              <a:ext uri="{FF2B5EF4-FFF2-40B4-BE49-F238E27FC236}">
                <a16:creationId xmlns:a16="http://schemas.microsoft.com/office/drawing/2014/main" id="{FFD0BEE0-E54E-4D32-83AA-24938FD32286}"/>
              </a:ext>
            </a:extLst>
          </p:cNvPr>
          <p:cNvSpPr>
            <a:spLocks/>
          </p:cNvSpPr>
          <p:nvPr/>
        </p:nvSpPr>
        <p:spPr bwMode="auto">
          <a:xfrm>
            <a:off x="7134225" y="6037263"/>
            <a:ext cx="1255713" cy="203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Old World Monkey</a:t>
            </a:r>
          </a:p>
        </p:txBody>
      </p:sp>
      <p:sp>
        <p:nvSpPr>
          <p:cNvPr id="10267" name="Rectangle 27">
            <a:extLst>
              <a:ext uri="{FF2B5EF4-FFF2-40B4-BE49-F238E27FC236}">
                <a16:creationId xmlns:a16="http://schemas.microsoft.com/office/drawing/2014/main" id="{8A3D13CE-D6C7-4A2E-A5D7-C105728568AF}"/>
              </a:ext>
            </a:extLst>
          </p:cNvPr>
          <p:cNvSpPr>
            <a:spLocks/>
          </p:cNvSpPr>
          <p:nvPr/>
        </p:nvSpPr>
        <p:spPr bwMode="auto">
          <a:xfrm>
            <a:off x="7134225" y="6357938"/>
            <a:ext cx="1319213" cy="2047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marL="80963" defTabSz="642938">
              <a:lnSpc>
                <a:spcPct val="119000"/>
              </a:lnSpc>
              <a:tabLst>
                <a:tab pos="366713" algn="l"/>
              </a:tabLst>
              <a:defRPr/>
            </a:pPr>
            <a:r>
              <a:rPr lang="en-US" sz="1100">
                <a:solidFill>
                  <a:srgbClr val="000000"/>
                </a:solidFill>
                <a:latin typeface="Helvetica" charset="0"/>
                <a:ea typeface="ＭＳ Ｐゴシック" charset="0"/>
                <a:cs typeface="Helvetica" charset="0"/>
                <a:sym typeface="Helvetica" charset="0"/>
              </a:rPr>
              <a:t>New World Monkey</a:t>
            </a:r>
          </a:p>
        </p:txBody>
      </p:sp>
      <p:grpSp>
        <p:nvGrpSpPr>
          <p:cNvPr id="19481" name="Group 28">
            <a:extLst>
              <a:ext uri="{FF2B5EF4-FFF2-40B4-BE49-F238E27FC236}">
                <a16:creationId xmlns:a16="http://schemas.microsoft.com/office/drawing/2014/main" id="{48BFE0F7-4ED3-4E89-AFA4-158FD6A09F87}"/>
              </a:ext>
            </a:extLst>
          </p:cNvPr>
          <p:cNvGrpSpPr>
            <a:grpSpLocks/>
          </p:cNvGrpSpPr>
          <p:nvPr/>
        </p:nvGrpSpPr>
        <p:grpSpPr bwMode="auto">
          <a:xfrm>
            <a:off x="633413" y="3303588"/>
            <a:ext cx="3795712" cy="2401887"/>
            <a:chOff x="0" y="0"/>
            <a:chExt cx="3400" cy="2152"/>
          </a:xfrm>
        </p:grpSpPr>
        <p:sp>
          <p:nvSpPr>
            <p:cNvPr id="10269" name="Rectangle 29">
              <a:extLst>
                <a:ext uri="{FF2B5EF4-FFF2-40B4-BE49-F238E27FC236}">
                  <a16:creationId xmlns:a16="http://schemas.microsoft.com/office/drawing/2014/main" id="{364DF196-7FDC-4ED6-9D84-8877E487D789}"/>
                </a:ext>
              </a:extLst>
            </p:cNvPr>
            <p:cNvSpPr>
              <a:spLocks/>
            </p:cNvSpPr>
            <p:nvPr/>
          </p:nvSpPr>
          <p:spPr bwMode="auto">
            <a:xfrm>
              <a:off x="0" y="0"/>
              <a:ext cx="2032" cy="120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88900" defTabSz="642938">
                <a:lnSpc>
                  <a:spcPct val="119000"/>
                </a:lnSpc>
                <a:spcBef>
                  <a:spcPts val="1400"/>
                </a:spcBef>
                <a:tabLst>
                  <a:tab pos="374650" algn="l"/>
                </a:tabLst>
                <a:defRPr/>
              </a:pPr>
              <a:r>
                <a:rPr lang="en-US" sz="1300">
                  <a:solidFill>
                    <a:srgbClr val="000000"/>
                  </a:solidFill>
                  <a:latin typeface="Arial" charset="0"/>
                  <a:ea typeface="ＭＳ Ｐゴシック" charset="0"/>
                  <a:cs typeface="Arial" charset="0"/>
                  <a:sym typeface="Arial" charset="0"/>
                </a:rPr>
                <a:t>The percentages next to each of the points where a split occurs indicates the amount of genetic difference in the total genomes of the two groups being considered.</a:t>
              </a:r>
            </a:p>
          </p:txBody>
        </p:sp>
        <p:sp>
          <p:nvSpPr>
            <p:cNvPr id="10270" name="Oval 30">
              <a:extLst>
                <a:ext uri="{FF2B5EF4-FFF2-40B4-BE49-F238E27FC236}">
                  <a16:creationId xmlns:a16="http://schemas.microsoft.com/office/drawing/2014/main" id="{471F2BFB-2104-44C6-AC8F-D33A2950EA34}"/>
                </a:ext>
              </a:extLst>
            </p:cNvPr>
            <p:cNvSpPr>
              <a:spLocks/>
            </p:cNvSpPr>
            <p:nvPr/>
          </p:nvSpPr>
          <p:spPr bwMode="auto">
            <a:xfrm>
              <a:off x="2872" y="1880"/>
              <a:ext cx="528" cy="272"/>
            </a:xfrm>
            <a:prstGeom prst="ellipse">
              <a:avLst/>
            </a:prstGeom>
            <a:solidFill>
              <a:schemeClr val="accent1">
                <a:alpha val="14902"/>
              </a:schemeClr>
            </a:solidFill>
            <a:ln w="50800">
              <a:solidFill>
                <a:srgbClr val="00FF18"/>
              </a:solidFill>
              <a:round/>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defRPr/>
              </a:pPr>
              <a:endParaRPr lang="en-US">
                <a:latin typeface="Arial" charset="0"/>
                <a:ea typeface="ＭＳ Ｐゴシック" charset="0"/>
              </a:endParaRPr>
            </a:p>
          </p:txBody>
        </p:sp>
        <p:sp>
          <p:nvSpPr>
            <p:cNvPr id="10271" name="Line 31">
              <a:extLst>
                <a:ext uri="{FF2B5EF4-FFF2-40B4-BE49-F238E27FC236}">
                  <a16:creationId xmlns:a16="http://schemas.microsoft.com/office/drawing/2014/main" id="{08C2E3FC-053A-4027-A07A-B221BF91460F}"/>
                </a:ext>
              </a:extLst>
            </p:cNvPr>
            <p:cNvSpPr>
              <a:spLocks noChangeShapeType="1"/>
            </p:cNvSpPr>
            <p:nvPr/>
          </p:nvSpPr>
          <p:spPr bwMode="auto">
            <a:xfrm>
              <a:off x="1992" y="711"/>
              <a:ext cx="1008" cy="1193"/>
            </a:xfrm>
            <a:prstGeom prst="line">
              <a:avLst/>
            </a:prstGeom>
            <a:noFill/>
            <a:ln w="25400">
              <a:solidFill>
                <a:srgbClr val="00FF18"/>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defRPr/>
              </a:pPr>
              <a:endParaRPr lang="en-US">
                <a:latin typeface="Arial" charset="0"/>
                <a:ea typeface="ＭＳ Ｐゴシック" charset="0"/>
              </a:endParaRPr>
            </a:p>
          </p:txBody>
        </p:sp>
      </p:grpSp>
      <p:sp>
        <p:nvSpPr>
          <p:cNvPr id="10273" name="Text Box 33">
            <a:extLst>
              <a:ext uri="{FF2B5EF4-FFF2-40B4-BE49-F238E27FC236}">
                <a16:creationId xmlns:a16="http://schemas.microsoft.com/office/drawing/2014/main" id="{38500370-8684-4190-BF49-D2C1387BA368}"/>
              </a:ext>
            </a:extLst>
          </p:cNvPr>
          <p:cNvSpPr txBox="1">
            <a:spLocks noChangeArrowheads="1"/>
          </p:cNvSpPr>
          <p:nvPr/>
        </p:nvSpPr>
        <p:spPr bwMode="auto">
          <a:xfrm>
            <a:off x="1042988" y="260350"/>
            <a:ext cx="7993062" cy="2462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buFontTx/>
              <a:buChar char="•"/>
              <a:defRPr/>
            </a:pPr>
            <a:r>
              <a:rPr lang="en-US" sz="2200" dirty="0">
                <a:solidFill>
                  <a:srgbClr val="000000"/>
                </a:solidFill>
                <a:latin typeface="Arial" charset="0"/>
                <a:ea typeface="ＭＳ Ｐゴシック" charset="0"/>
              </a:rPr>
              <a:t>The resulting diagram based on successive splitting of divergent groups is calibrated according to these genetic differences.</a:t>
            </a:r>
          </a:p>
          <a:p>
            <a:pPr lvl="1">
              <a:buFontTx/>
              <a:buChar char="•"/>
              <a:defRPr/>
            </a:pPr>
            <a:r>
              <a:rPr lang="en-US" sz="2200" dirty="0">
                <a:solidFill>
                  <a:srgbClr val="000000"/>
                </a:solidFill>
                <a:latin typeface="Arial" charset="0"/>
                <a:ea typeface="ＭＳ Ｐゴシック" charset="0"/>
              </a:rPr>
              <a:t>A </a:t>
            </a:r>
            <a:r>
              <a:rPr lang="en-US" sz="2200" b="1" dirty="0">
                <a:solidFill>
                  <a:srgbClr val="000000"/>
                </a:solidFill>
                <a:latin typeface="Arial" charset="0"/>
                <a:ea typeface="ＭＳ Ｐゴシック" charset="0"/>
              </a:rPr>
              <a:t>greater</a:t>
            </a:r>
            <a:r>
              <a:rPr lang="en-US" sz="2200" dirty="0">
                <a:solidFill>
                  <a:srgbClr val="000000"/>
                </a:solidFill>
                <a:latin typeface="Arial" charset="0"/>
                <a:ea typeface="ＭＳ Ｐゴシック" charset="0"/>
              </a:rPr>
              <a:t> genetic difference implies that two groups are more distantly related</a:t>
            </a:r>
          </a:p>
          <a:p>
            <a:pPr lvl="1">
              <a:buFontTx/>
              <a:buChar char="•"/>
              <a:defRPr/>
            </a:pPr>
            <a:r>
              <a:rPr lang="en-US" sz="2200" dirty="0">
                <a:solidFill>
                  <a:srgbClr val="000000"/>
                </a:solidFill>
                <a:latin typeface="Arial" charset="0"/>
                <a:ea typeface="ＭＳ Ｐゴシック" charset="0"/>
              </a:rPr>
              <a:t>A </a:t>
            </a:r>
            <a:r>
              <a:rPr lang="en-US" sz="2200" b="1" dirty="0">
                <a:solidFill>
                  <a:srgbClr val="000000"/>
                </a:solidFill>
                <a:latin typeface="Arial" charset="0"/>
                <a:ea typeface="ＭＳ Ｐゴシック" charset="0"/>
              </a:rPr>
              <a:t>small</a:t>
            </a:r>
            <a:r>
              <a:rPr lang="en-US" sz="2200" dirty="0">
                <a:solidFill>
                  <a:srgbClr val="000000"/>
                </a:solidFill>
                <a:latin typeface="Arial" charset="0"/>
                <a:ea typeface="ＭＳ Ｐゴシック" charset="0"/>
              </a:rPr>
              <a:t> genetic difference would imply two groups share a recent common ancestor (where the split occurs).</a:t>
            </a:r>
            <a:endParaRPr lang="en-AU" sz="2200" dirty="0">
              <a:latin typeface="Arial" charset="0"/>
              <a:ea typeface="ＭＳ Ｐゴシック" charset="0"/>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E15E4D8D-D565-4369-BE27-3BA04719737B}"/>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sz="4000">
                <a:effectLst>
                  <a:outerShdw blurRad="38100" dist="38100" dir="2700000" algn="tl">
                    <a:srgbClr val="C0C0C0"/>
                  </a:outerShdw>
                </a:effectLst>
                <a:ea typeface="ＭＳ Ｐゴシック" panose="020B0600070205080204" pitchFamily="34" charset="-128"/>
              </a:rPr>
              <a:t>Endogenous retroviruses (ERVs)</a:t>
            </a:r>
          </a:p>
        </p:txBody>
      </p:sp>
      <p:sp>
        <p:nvSpPr>
          <p:cNvPr id="21506" name="Rectangle 3">
            <a:extLst>
              <a:ext uri="{FF2B5EF4-FFF2-40B4-BE49-F238E27FC236}">
                <a16:creationId xmlns:a16="http://schemas.microsoft.com/office/drawing/2014/main" id="{2A96B1B9-85A0-4849-B4FD-C6A6109CDAF2}"/>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A virus that makes RNA that can insert itself into its host</a:t>
            </a:r>
            <a:r>
              <a:rPr lang="en-AU" altLang="en-US">
                <a:latin typeface="Arial" panose="020B0604020202020204" pitchFamily="34" charset="0"/>
                <a:ea typeface="ＭＳ Ｐゴシック" panose="020B0600070205080204" pitchFamily="34" charset="-128"/>
              </a:rPr>
              <a:t>’</a:t>
            </a:r>
            <a:r>
              <a:rPr lang="en-AU" altLang="ja-JP">
                <a:ea typeface="ＭＳ Ｐゴシック" panose="020B0600070205080204" pitchFamily="34" charset="-128"/>
              </a:rPr>
              <a:t>s genome</a:t>
            </a:r>
          </a:p>
          <a:p>
            <a:pPr eaLnBrk="1" hangingPunct="1"/>
            <a:r>
              <a:rPr lang="en-AU" altLang="ja-JP">
                <a:ea typeface="ＭＳ Ｐゴシック" panose="020B0600070205080204" pitchFamily="34" charset="-128"/>
              </a:rPr>
              <a:t>Endogenous – growing or originating from with an organism</a:t>
            </a:r>
          </a:p>
          <a:p>
            <a:pPr eaLnBrk="1" hangingPunct="1"/>
            <a:r>
              <a:rPr lang="en-AU" altLang="en-US">
                <a:ea typeface="ＭＳ Ｐゴシック" panose="020B0600070205080204" pitchFamily="34" charset="-128"/>
              </a:rPr>
              <a:t>If the retrovirus is inserted into a gamete which is forms a fertilised egg the retrovirus will be passed on. </a:t>
            </a:r>
          </a:p>
          <a:p>
            <a:pPr eaLnBrk="1" hangingPunct="1"/>
            <a:r>
              <a:rPr lang="en-AU" altLang="en-US">
                <a:ea typeface="ＭＳ Ｐゴシック" panose="020B0600070205080204" pitchFamily="34" charset="-128"/>
              </a:rPr>
              <a:t>About 8% of the human genome is made up of DNA of retrovirus origin.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1540F6D-30F9-4FBA-A9AE-722D43FBAE2C}"/>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sz="4000">
                <a:effectLst>
                  <a:outerShdw blurRad="38100" dist="38100" dir="2700000" algn="tl">
                    <a:srgbClr val="C0C0C0"/>
                  </a:outerShdw>
                </a:effectLst>
                <a:ea typeface="ＭＳ Ｐゴシック" panose="020B0600070205080204" pitchFamily="34" charset="-128"/>
              </a:rPr>
              <a:t>Endogenous retroviruses (ERVs)</a:t>
            </a:r>
          </a:p>
        </p:txBody>
      </p:sp>
      <p:pic>
        <p:nvPicPr>
          <p:cNvPr id="22530" name="Picture 7" descr="2705774_f520">
            <a:extLst>
              <a:ext uri="{FF2B5EF4-FFF2-40B4-BE49-F238E27FC236}">
                <a16:creationId xmlns:a16="http://schemas.microsoft.com/office/drawing/2014/main" id="{80D0BA87-0CBE-476C-8233-BAB818C40B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1341438"/>
            <a:ext cx="6408737" cy="533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663E776-A6C1-4880-BAF9-3957B4DDB889}"/>
              </a:ext>
            </a:extLst>
          </p:cNvPr>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r>
              <a:rPr lang="en-AU" altLang="en-US">
                <a:effectLst>
                  <a:outerShdw blurRad="38100" dist="38100" dir="2700000" algn="tl">
                    <a:srgbClr val="C0C0C0"/>
                  </a:outerShdw>
                </a:effectLst>
                <a:ea typeface="ＭＳ Ｐゴシック" panose="020B0600070205080204" pitchFamily="34" charset="-128"/>
              </a:rPr>
              <a:t>Mitochondrial DNA (mtDNA)</a:t>
            </a:r>
          </a:p>
        </p:txBody>
      </p:sp>
      <p:sp>
        <p:nvSpPr>
          <p:cNvPr id="23554" name="Rectangle 3">
            <a:extLst>
              <a:ext uri="{FF2B5EF4-FFF2-40B4-BE49-F238E27FC236}">
                <a16:creationId xmlns:a16="http://schemas.microsoft.com/office/drawing/2014/main" id="{86D212F6-67C7-41B0-9066-133F78D6DBAF}"/>
              </a:ext>
            </a:extLst>
          </p:cNvPr>
          <p:cNvSpPr>
            <a:spLocks noGrp="1" noChangeArrowheads="1"/>
          </p:cNvSpPr>
          <p:nvPr>
            <p:ph idx="1"/>
          </p:nvPr>
        </p:nvSpPr>
        <p:spPr/>
        <p:txBody>
          <a:bodyPr/>
          <a:lstStyle/>
          <a:p>
            <a:pPr eaLnBrk="1" hangingPunct="1"/>
            <a:r>
              <a:rPr lang="en-AU" altLang="en-US" sz="2800">
                <a:ea typeface="ＭＳ Ｐゴシック" panose="020B0600070205080204" pitchFamily="34" charset="-128"/>
              </a:rPr>
              <a:t>A small amount of DNA is found in the mitochondria. </a:t>
            </a:r>
          </a:p>
          <a:p>
            <a:pPr eaLnBrk="1" hangingPunct="1"/>
            <a:r>
              <a:rPr lang="en-AU" altLang="en-US" sz="2800">
                <a:ea typeface="ＭＳ Ｐゴシック" panose="020B0600070205080204" pitchFamily="34" charset="-128"/>
              </a:rPr>
              <a:t>5 to 10 circular DNA molecules</a:t>
            </a:r>
          </a:p>
          <a:p>
            <a:pPr eaLnBrk="1" hangingPunct="1"/>
            <a:r>
              <a:rPr lang="en-AU" altLang="en-US" sz="2800">
                <a:ea typeface="ＭＳ Ｐゴシック" panose="020B0600070205080204" pitchFamily="34" charset="-128"/>
              </a:rPr>
              <a:t>37 genes: 24 for making tRNA molecules and 13 coding for the proteins required in cellular respiration</a:t>
            </a:r>
          </a:p>
          <a:p>
            <a:pPr eaLnBrk="1" hangingPunct="1"/>
            <a:r>
              <a:rPr lang="en-AU" altLang="en-US" sz="2800">
                <a:ea typeface="ＭＳ Ｐゴシック" panose="020B0600070205080204" pitchFamily="34" charset="-128"/>
              </a:rPr>
              <a:t>Because there are many mitochondria in a given cell (500 to 1000) there are many more copies of the mtDNA making it much easier to sequence.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16530</TotalTime>
  <Words>1093</Words>
  <Application>Microsoft Macintosh PowerPoint</Application>
  <PresentationFormat>On-screen Show (4:3)</PresentationFormat>
  <Paragraphs>124</Paragraphs>
  <Slides>30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Gill Sans MT</vt:lpstr>
      <vt:lpstr>Helvetica</vt:lpstr>
      <vt:lpstr>Verdana</vt:lpstr>
      <vt:lpstr>Wingdings</vt:lpstr>
      <vt:lpstr>Wingdings 2</vt:lpstr>
      <vt:lpstr>Solstice</vt:lpstr>
      <vt:lpstr>Evidence for evolution</vt:lpstr>
      <vt:lpstr>Biochemistry</vt:lpstr>
      <vt:lpstr>DNA</vt:lpstr>
      <vt:lpstr>DNA differences between humans and great apes</vt:lpstr>
      <vt:lpstr>Primate % similarity of DNA with human DNA  </vt:lpstr>
      <vt:lpstr>PowerPoint Presentation</vt:lpstr>
      <vt:lpstr>Endogenous retroviruses (ERVs)</vt:lpstr>
      <vt:lpstr>Endogenous retroviruses (ERVs)</vt:lpstr>
      <vt:lpstr>Mitochondrial DNA (mtDNA)</vt:lpstr>
      <vt:lpstr>Mitochondrial DNA (mtDNA)</vt:lpstr>
      <vt:lpstr>mtDNA and Neanderthals</vt:lpstr>
      <vt:lpstr>Protein sequences</vt:lpstr>
      <vt:lpstr>Protein sequences</vt:lpstr>
      <vt:lpstr>Protein sequences</vt:lpstr>
      <vt:lpstr>Bioinformatics</vt:lpstr>
      <vt:lpstr>Comparative Genomics</vt:lpstr>
      <vt:lpstr>PowerPoint Presentation</vt:lpstr>
      <vt:lpstr>Comparative studies in anatomy</vt:lpstr>
      <vt:lpstr>Comparative embryology</vt:lpstr>
      <vt:lpstr>Comparative embryology</vt:lpstr>
      <vt:lpstr>Homologous structures</vt:lpstr>
      <vt:lpstr>Homologous structures</vt:lpstr>
      <vt:lpstr>Homologous structures</vt:lpstr>
      <vt:lpstr>Vestigial organs</vt:lpstr>
      <vt:lpstr>Vestigial organs – human examples</vt:lpstr>
      <vt:lpstr>Vestigial organs – human examples</vt:lpstr>
      <vt:lpstr>Vestigial organs – other vertebrate examples</vt:lpstr>
      <vt:lpstr>Vestigial organs</vt:lpstr>
      <vt:lpstr>Comparing related species in light of geographical distribution</vt:lpstr>
      <vt:lpstr>Galapagos finches</vt:lpstr>
    </vt:vector>
  </TitlesOfParts>
  <Company>DET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for evolution</dc:title>
  <dc:creator>e4030193</dc:creator>
  <cp:lastModifiedBy>MOREY David [John Forrest Secondary College]</cp:lastModifiedBy>
  <cp:revision>47</cp:revision>
  <dcterms:created xsi:type="dcterms:W3CDTF">2010-07-29T03:29:14Z</dcterms:created>
  <dcterms:modified xsi:type="dcterms:W3CDTF">2020-08-03T00:42:10Z</dcterms:modified>
</cp:coreProperties>
</file>